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7F8F-DA84-B214-B77C-908A010E2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3C82F1-699D-50D0-7F60-81E97560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66762-FF29-0421-BE34-1F77AEE3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9E4A3E-9B67-D718-A85B-A1FE4746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5362DB-4B59-3CD9-7A95-6EB1962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8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9AB7A-074B-C6A6-AE04-6510FA36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329ACF-AF18-25C8-AB7A-4FA21F884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AFEB2-86E9-FFC2-0808-2CC0D1A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4B024E-1C6E-1B02-EE3D-D1B2C424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CCE4B-08F3-FDE3-0315-CFFF5EB1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40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6A3705-BAFB-A950-DF69-D73E07DE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92B0B9-8B20-8CFD-EEBD-D00D9686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A3D9-F8A3-6ACB-72E4-1FB9BF86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F237DC-AF6C-C8AA-C066-33FC1F79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40C92-B2E8-7337-0643-C3789703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A497C-4FF8-8DCD-ADB4-D386D3E0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E3174-07C6-E5C2-B61C-3A0EB509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48DAE-1E6A-4B8C-C997-FC846802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9A00D-D805-06D1-4B37-21825AAA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E0C75-52D5-8BB2-E4AE-5AF2C44C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26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9FD8E-2C6E-2E3E-6D3A-5D0B5F33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CEB44-FE6C-447D-44B9-C407F0AB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A7CE6-1DB3-BB00-AC9C-007D5A69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F5356-74BA-9F2C-2221-09D59234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5270F-E764-6CD9-32EC-D754342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6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EBCE6-7EC2-5A02-95C1-C0032569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55957C-B54E-C3BC-D237-B20BBDF35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FFEE6F-3337-A8FC-3230-C85DE6A2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267D3C-5710-D415-1A80-49BA0F87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DBDACA-F572-1BC3-8AE8-D9C394E5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2EA0D0-1195-A198-C824-21ED4838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6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19956-4EBD-E597-F43B-051B5864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75978-54C5-DAC8-6FDF-43C86789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85460-02EF-EEE6-5E7A-0357ED43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45004-CF91-DF91-45EA-8561FDD06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9CB65-EFF4-438A-D1D7-3B80716C9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961222-0E80-91B4-5C97-8F737253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88C965-6C87-BEF1-09B6-E63ED62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C21B3D-D50B-59CF-506C-65AFBB8C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BA4A1-ABEC-5B0B-FBE3-08F3257E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A0FB00-1ABF-A528-A938-2BAB34C6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E9038E-759D-5E44-EAA0-5B3F9976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5E114D-842B-CECC-35E1-8592E32E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9EDE0E-9C78-BC8C-BBFD-26E56B73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E288E-466E-704C-3DF6-2FAEC46F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6F1330-04C2-F1DD-6667-623B2600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72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F5441-D341-B9A5-0A0F-9516DE48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848960-E6EC-D831-D874-BF5A5CA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A58622-CE7B-C8A7-7EFA-E2472E49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07B61-1133-7F7E-D4A4-506E7AA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EB4DF2-EEE4-4D65-57C0-979680E3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FE03D8-8BD0-DFFB-1927-5D0BE32E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27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77BBF-93B7-8024-0412-1BAED12C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310A6D-57CD-7ECC-01E9-9B286934B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E217A-E164-B228-B1D2-A3B34B2E2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64BAA9-485A-233A-E739-207F25D5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44DF2-0C9B-27B4-F0FB-D21E0AA6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96795A-53F2-D8B7-76FD-2B562264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2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5FF832-7C7E-3EEC-9B0D-26119C9D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4E0950-253A-3E68-550F-45D27BF8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4D679-5CE8-4509-A218-868706BC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25F7-FE83-4A12-849D-89F32E5CC575}" type="datetimeFigureOut">
              <a:rPr lang="zh-TW" altLang="en-US" smtClean="0"/>
              <a:t>2022/8/11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5DB92-8B3A-47CA-C996-9BE514DF4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0F37B1-173A-5E43-88F5-89DA62850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D527-C4E4-4430-B610-882E24DAF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29F3D-DE3E-26EE-BCAA-BF1AA31DA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test1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89977C-FFAA-8A9D-8713-F0DA1318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22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test1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Richard Chen</dc:creator>
  <cp:lastModifiedBy>Richard Chen</cp:lastModifiedBy>
  <cp:revision>1</cp:revision>
  <dcterms:created xsi:type="dcterms:W3CDTF">2022-08-11T15:49:20Z</dcterms:created>
  <dcterms:modified xsi:type="dcterms:W3CDTF">2022-08-11T15:49:37Z</dcterms:modified>
</cp:coreProperties>
</file>