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5" r:id="rId7"/>
    <p:sldId id="266" r:id="rId8"/>
    <p:sldId id="267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972FBE-F9A1-40FD-94BE-F3594268B9AB}">
          <p14:sldIdLst>
            <p14:sldId id="256"/>
            <p14:sldId id="257"/>
          </p14:sldIdLst>
        </p14:section>
        <p14:section name="Business Plans " id="{4ABD4D79-C755-4A10-B879-BD7E5C0077FA}">
          <p14:sldIdLst>
            <p14:sldId id="258"/>
            <p14:sldId id="262"/>
            <p14:sldId id="260"/>
            <p14:sldId id="265"/>
            <p14:sldId id="266"/>
            <p14:sldId id="267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entcom.pythonanywhere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F7B82-2578-42F1-BE35-82AB77116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the Princess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2EEB1-1BB6-4551-AD8B-969FF53E9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 dirty="0"/>
              <a:t>Team : KentCom</a:t>
            </a:r>
          </a:p>
        </p:txBody>
      </p:sp>
    </p:spTree>
    <p:extLst>
      <p:ext uri="{BB962C8B-B14F-4D97-AF65-F5344CB8AC3E}">
        <p14:creationId xmlns:p14="http://schemas.microsoft.com/office/powerpoint/2010/main" val="301376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8A766-9836-4125-8597-EDC66DB8A24B}"/>
              </a:ext>
            </a:extLst>
          </p:cNvPr>
          <p:cNvSpPr txBox="1"/>
          <p:nvPr/>
        </p:nvSpPr>
        <p:spPr>
          <a:xfrm>
            <a:off x="4360985" y="2672862"/>
            <a:ext cx="4369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01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992-CDC1-41A9-87AA-BAB639AB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5B35-43E3-41F3-B0FA-70727968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KentCom is a game development company started in 2018 and located in Kent, Ohio.  </a:t>
            </a:r>
          </a:p>
          <a:p>
            <a:endParaRPr lang="en-US" sz="2000" b="1" dirty="0"/>
          </a:p>
          <a:p>
            <a:r>
              <a:rPr lang="en-US" sz="2000" b="1" dirty="0"/>
              <a:t>Vision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KentCom makes high quality profitable games based off of previously successful game designs.  Currently KentCom is in development with a game title: “Save the Princess”. The group’s objective is to successfully complete this game by the end of the first quarter of the year.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5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FC8BA-94E6-44F7-B346-6A2215E66D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Newzoo_Global_Games_Market_Revenue_Growth_2016-2020_April_2017">
            <a:extLst>
              <a:ext uri="{FF2B5EF4-FFF2-40B4-BE49-F238E27FC236}">
                <a16:creationId xmlns:a16="http://schemas.microsoft.com/office/drawing/2014/main" id="{EEF91C8B-50E5-450F-BC60-61F1403179C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06" y="1837704"/>
            <a:ext cx="5638853" cy="317185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DBCA6D-586A-496B-987D-4F4ED6FA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Business Plans	</a:t>
            </a:r>
          </a:p>
        </p:txBody>
      </p:sp>
    </p:spTree>
    <p:extLst>
      <p:ext uri="{BB962C8B-B14F-4D97-AF65-F5344CB8AC3E}">
        <p14:creationId xmlns:p14="http://schemas.microsoft.com/office/powerpoint/2010/main" val="2777666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FC8BA-94E6-44F7-B346-6A2215E66D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BCA6D-586A-496B-987D-4F4ED6FA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Financial Model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C9161-5598-463D-A388-06DD5A323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71F705-585E-4E04-9B77-37B33F94DA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47006" y="1124465"/>
            <a:ext cx="6101530" cy="46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7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76CE03-7BEC-491B-83CB-DA59683F6328}"/>
              </a:ext>
            </a:extLst>
          </p:cNvPr>
          <p:cNvSpPr/>
          <p:nvPr/>
        </p:nvSpPr>
        <p:spPr>
          <a:xfrm>
            <a:off x="3366642" y="1792957"/>
            <a:ext cx="45849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Game Time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38A09EAA-A166-46B8-8578-EE5C38F83137}"/>
              </a:ext>
            </a:extLst>
          </p:cNvPr>
          <p:cNvSpPr txBox="1"/>
          <p:nvPr/>
        </p:nvSpPr>
        <p:spPr>
          <a:xfrm>
            <a:off x="1934308" y="3429000"/>
            <a:ext cx="818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https://kentcom.pythonanywhere.com/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302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9A46A-6426-417B-83D0-057D0E2D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/>
              <a:t>Sprint 1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79F8-EEBE-4E43-B705-CFC420A9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/>
              <a:t>Logo.</a:t>
            </a:r>
          </a:p>
          <a:p>
            <a:r>
              <a:rPr lang="en-US"/>
              <a:t>Vision Statement.</a:t>
            </a:r>
          </a:p>
          <a:p>
            <a:r>
              <a:rPr lang="en-US"/>
              <a:t>Business Plan.</a:t>
            </a:r>
          </a:p>
          <a:p>
            <a:r>
              <a:rPr lang="en-US"/>
              <a:t>User Interface.</a:t>
            </a:r>
          </a:p>
          <a:p>
            <a:r>
              <a:rPr lang="en-US"/>
              <a:t>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5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16A14-8758-465F-9533-A4077AF9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Sprint 2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389C-52F9-4A70-A9D1-26501EA7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Database Design.</a:t>
            </a:r>
          </a:p>
          <a:p>
            <a:r>
              <a:rPr lang="en-US" dirty="0"/>
              <a:t>Game Play page.</a:t>
            </a:r>
          </a:p>
          <a:p>
            <a:r>
              <a:rPr lang="en-US" dirty="0"/>
              <a:t>Sign In page.</a:t>
            </a:r>
          </a:p>
        </p:txBody>
      </p:sp>
    </p:spTree>
    <p:extLst>
      <p:ext uri="{BB962C8B-B14F-4D97-AF65-F5344CB8AC3E}">
        <p14:creationId xmlns:p14="http://schemas.microsoft.com/office/powerpoint/2010/main" val="172593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6938B-7198-4076-BA50-2C7AD451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Sprint 3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B34D-7541-4CBC-A044-81FA0C68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List of Questions.</a:t>
            </a:r>
          </a:p>
          <a:p>
            <a:r>
              <a:rPr lang="en-US" dirty="0"/>
              <a:t>Inserting questions in database.</a:t>
            </a:r>
          </a:p>
          <a:p>
            <a:r>
              <a:rPr lang="en-US" dirty="0"/>
              <a:t>Displaying questions on the gameplay page.</a:t>
            </a:r>
          </a:p>
          <a:p>
            <a:r>
              <a:rPr lang="en-US" dirty="0"/>
              <a:t>Some minor modification in the User Interface.</a:t>
            </a:r>
          </a:p>
          <a:p>
            <a:r>
              <a:rPr lang="en-US" dirty="0"/>
              <a:t>Game Over Page.</a:t>
            </a:r>
          </a:p>
        </p:txBody>
      </p:sp>
    </p:spTree>
    <p:extLst>
      <p:ext uri="{BB962C8B-B14F-4D97-AF65-F5344CB8AC3E}">
        <p14:creationId xmlns:p14="http://schemas.microsoft.com/office/powerpoint/2010/main" val="328039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0C0A61-A2B5-4ADC-AB58-18BD8A20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8B008-80E8-4277-9E80-5243183BA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Deep Vakharia : President Of </a:t>
            </a:r>
            <a:r>
              <a:rPr lang="en-US" dirty="0" err="1"/>
              <a:t>Organisation</a:t>
            </a:r>
            <a:r>
              <a:rPr lang="en-US" dirty="0"/>
              <a:t> </a:t>
            </a:r>
            <a:r>
              <a:rPr lang="en-US" dirty="0" err="1"/>
              <a:t>KentCom</a:t>
            </a:r>
            <a:r>
              <a:rPr lang="en-US" dirty="0"/>
              <a:t>.</a:t>
            </a:r>
          </a:p>
          <a:p>
            <a:r>
              <a:rPr lang="en-US" dirty="0"/>
              <a:t>David Porter : Marketing Manager.</a:t>
            </a:r>
          </a:p>
          <a:p>
            <a:r>
              <a:rPr lang="en-US" dirty="0"/>
              <a:t>Karishma </a:t>
            </a:r>
            <a:r>
              <a:rPr lang="en-US" dirty="0" err="1"/>
              <a:t>Patil</a:t>
            </a:r>
            <a:r>
              <a:rPr lang="en-US" dirty="0"/>
              <a:t>: Resource Manager.</a:t>
            </a:r>
          </a:p>
          <a:p>
            <a:r>
              <a:rPr lang="en-US" dirty="0"/>
              <a:t>Pavan Poudel : Project Manager.</a:t>
            </a:r>
          </a:p>
          <a:p>
            <a:r>
              <a:rPr lang="en-US" dirty="0"/>
              <a:t>Suman </a:t>
            </a:r>
            <a:r>
              <a:rPr lang="en-US" dirty="0" err="1"/>
              <a:t>Batta</a:t>
            </a:r>
            <a:r>
              <a:rPr lang="en-US" dirty="0"/>
              <a:t> : Quality Assurance Analyst.</a:t>
            </a:r>
          </a:p>
          <a:p>
            <a:r>
              <a:rPr lang="en-US" dirty="0" err="1"/>
              <a:t>Bhavy</a:t>
            </a:r>
            <a:r>
              <a:rPr lang="en-US" dirty="0"/>
              <a:t> Bhat : Software Developer.</a:t>
            </a:r>
          </a:p>
          <a:p>
            <a:r>
              <a:rPr lang="en-US" dirty="0"/>
              <a:t>Sanjay Krishnamurthy Narayana : Software Developer.</a:t>
            </a:r>
          </a:p>
          <a:p>
            <a:r>
              <a:rPr lang="en-US" dirty="0"/>
              <a:t>Chethana Laxmi </a:t>
            </a:r>
            <a:r>
              <a:rPr lang="en-US" dirty="0" err="1"/>
              <a:t>Vemparala</a:t>
            </a:r>
            <a:r>
              <a:rPr lang="en-US" dirty="0"/>
              <a:t> : Software Developer.</a:t>
            </a:r>
          </a:p>
          <a:p>
            <a:r>
              <a:rPr lang="en-US" dirty="0" err="1"/>
              <a:t>Sankar</a:t>
            </a:r>
            <a:r>
              <a:rPr lang="en-US" dirty="0"/>
              <a:t> </a:t>
            </a:r>
            <a:r>
              <a:rPr lang="en-US" dirty="0" err="1"/>
              <a:t>Nadendla</a:t>
            </a:r>
            <a:r>
              <a:rPr lang="en-US" dirty="0"/>
              <a:t> : Software Developer.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5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370</TotalTime>
  <Words>162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Save the Princess</vt:lpstr>
      <vt:lpstr>About Us</vt:lpstr>
      <vt:lpstr>Business Plans </vt:lpstr>
      <vt:lpstr>Financial Model </vt:lpstr>
      <vt:lpstr>PowerPoint Presentation</vt:lpstr>
      <vt:lpstr>Sprint 1 :</vt:lpstr>
      <vt:lpstr>Sprint 2 :</vt:lpstr>
      <vt:lpstr>Sprint 3 :</vt:lpstr>
      <vt:lpstr>Team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Princess</dc:title>
  <dc:creator>Deep Vakharia</dc:creator>
  <cp:lastModifiedBy>Deep Vakharia</cp:lastModifiedBy>
  <cp:revision>32</cp:revision>
  <dcterms:created xsi:type="dcterms:W3CDTF">2018-04-09T01:35:18Z</dcterms:created>
  <dcterms:modified xsi:type="dcterms:W3CDTF">2018-04-09T19:59:31Z</dcterms:modified>
</cp:coreProperties>
</file>