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  <p:sldId id="263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475D52-0538-48C6-8B08-56F5F27AB500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A87B19-77B3-4BED-A113-E8E56D68890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83784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1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8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4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4842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9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5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4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691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315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8475D52-0538-48C6-8B08-56F5F27AB500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9A87B19-77B3-4BED-A113-E8E56D6889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072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Overlays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Kentaro Matsuoka</a:t>
            </a:r>
          </a:p>
          <a:p>
            <a:r>
              <a:rPr lang="en-US" dirty="0" smtClean="0"/>
              <a:t>7/18/2018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(bottles)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850571"/>
            <a:ext cx="5029200" cy="401682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Focus on transparent </a:t>
            </a:r>
            <a:r>
              <a:rPr lang="en-US" dirty="0"/>
              <a:t>water/beverage </a:t>
            </a:r>
            <a:r>
              <a:rPr lang="en-US" dirty="0" smtClean="0"/>
              <a:t>bottles (as opposed to colored drinks like iced tea or Coke)</a:t>
            </a:r>
          </a:p>
          <a:p>
            <a:r>
              <a:rPr lang="en-US" dirty="0" smtClean="0"/>
              <a:t>Refracts the image through the water</a:t>
            </a:r>
          </a:p>
          <a:p>
            <a:r>
              <a:rPr lang="en-US" dirty="0" smtClean="0"/>
              <a:t>May distort image significantly, effectively hiding image behind water</a:t>
            </a:r>
          </a:p>
          <a:p>
            <a:pPr lvl="1"/>
            <a:r>
              <a:rPr lang="en-US" dirty="0" smtClean="0"/>
              <a:t>Voss + store background, Fiji water &amp; laptop keyboard</a:t>
            </a:r>
          </a:p>
          <a:p>
            <a:r>
              <a:rPr lang="en-US" dirty="0" smtClean="0"/>
              <a:t>Provides a warped look, designed by nature</a:t>
            </a:r>
          </a:p>
          <a:p>
            <a:r>
              <a:rPr lang="en-US" dirty="0" smtClean="0"/>
              <a:t>Artificial equivalent may be prescription glasses</a:t>
            </a:r>
          </a:p>
          <a:p>
            <a:r>
              <a:rPr lang="en-US" dirty="0" smtClean="0"/>
              <a:t>Similar, but different, overlay can be observed in water splashes</a:t>
            </a:r>
          </a:p>
          <a:p>
            <a:pPr lvl="1"/>
            <a:r>
              <a:rPr lang="en-US" dirty="0" smtClean="0"/>
              <a:t>Room splash, post-rain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30" y="2286000"/>
            <a:ext cx="3403165" cy="3581400"/>
          </a:xfrm>
        </p:spPr>
      </p:pic>
    </p:spTree>
    <p:extLst>
      <p:ext uri="{BB962C8B-B14F-4D97-AF65-F5344CB8AC3E}">
        <p14:creationId xmlns:p14="http://schemas.microsoft.com/office/powerpoint/2010/main" val="23840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5" r="9486"/>
          <a:stretch/>
        </p:blipFill>
        <p:spPr>
          <a:xfrm rot="5400000">
            <a:off x="6933341" y="3806777"/>
            <a:ext cx="3368907" cy="247456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87" y="224520"/>
            <a:ext cx="3135085" cy="313508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r="12752"/>
          <a:stretch/>
        </p:blipFill>
        <p:spPr>
          <a:xfrm>
            <a:off x="6861487" y="224520"/>
            <a:ext cx="4180112" cy="3018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02" y="4009061"/>
            <a:ext cx="3795414" cy="237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and Shadow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" r="18611"/>
          <a:stretch/>
        </p:blipFill>
        <p:spPr>
          <a:xfrm rot="5400000">
            <a:off x="7660140" y="727733"/>
            <a:ext cx="3548743" cy="271376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8" t="13052" r="9453" b="13151"/>
          <a:stretch/>
        </p:blipFill>
        <p:spPr>
          <a:xfrm>
            <a:off x="7162799" y="4234543"/>
            <a:ext cx="4354287" cy="2198914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71600" y="1850571"/>
            <a:ext cx="5029200" cy="40168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“natural” overlay can be found anywhere</a:t>
            </a:r>
            <a:endParaRPr lang="en-US" dirty="0"/>
          </a:p>
          <a:p>
            <a:r>
              <a:rPr lang="en-US" dirty="0" smtClean="0"/>
              <a:t>Source of light can be natural/artificial</a:t>
            </a:r>
          </a:p>
          <a:p>
            <a:r>
              <a:rPr lang="en-US" dirty="0" smtClean="0"/>
              <a:t>Objects “creating” the shadows can be natural/artificial</a:t>
            </a:r>
          </a:p>
          <a:p>
            <a:r>
              <a:rPr lang="en-US" dirty="0" smtClean="0"/>
              <a:t>Depending on the proportions, either light or shadow can be seen as the overlay (similar to the eternal question behind the stripes of zebras:  Is it black on white, or white on black?)</a:t>
            </a:r>
          </a:p>
          <a:p>
            <a:r>
              <a:rPr lang="en-US" dirty="0" smtClean="0"/>
              <a:t>Suggests the eternal debate between “light and darkness” throughout literature</a:t>
            </a:r>
          </a:p>
        </p:txBody>
      </p:sp>
    </p:spTree>
    <p:extLst>
      <p:ext uri="{BB962C8B-B14F-4D97-AF65-F5344CB8AC3E}">
        <p14:creationId xmlns:p14="http://schemas.microsoft.com/office/powerpoint/2010/main" val="416697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Rikai</a:t>
            </a:r>
            <a:r>
              <a:rPr lang="en-US" dirty="0"/>
              <a:t>-kun/-san/-</a:t>
            </a:r>
            <a:r>
              <a:rPr lang="en-US" dirty="0" err="1"/>
              <a:t>chan</a:t>
            </a:r>
            <a:r>
              <a:rPr lang="en-US" dirty="0"/>
              <a:t>/-</a:t>
            </a:r>
            <a:r>
              <a:rPr lang="en-US" dirty="0" err="1"/>
              <a:t>sama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850571"/>
            <a:ext cx="5029200" cy="4016829"/>
          </a:xfrm>
        </p:spPr>
        <p:txBody>
          <a:bodyPr>
            <a:normAutofit/>
          </a:bodyPr>
          <a:lstStyle/>
          <a:p>
            <a:r>
              <a:rPr lang="en-US" dirty="0" smtClean="0"/>
              <a:t>Translates Japanese into English by hovering over words</a:t>
            </a:r>
          </a:p>
          <a:p>
            <a:r>
              <a:rPr lang="en-US" dirty="0" smtClean="0"/>
              <a:t>Ports for Chrome, Firefox, etc.</a:t>
            </a:r>
          </a:p>
          <a:p>
            <a:r>
              <a:rPr lang="en-US" dirty="0" smtClean="0"/>
              <a:t>Chrome port created by </a:t>
            </a:r>
            <a:r>
              <a:rPr lang="en-US" dirty="0" err="1" smtClean="0"/>
              <a:t>Erek</a:t>
            </a:r>
            <a:r>
              <a:rPr lang="en-US" dirty="0" smtClean="0"/>
              <a:t> Speed, a programmer from U.S. with game design experience in Japan</a:t>
            </a:r>
          </a:p>
          <a:p>
            <a:r>
              <a:rPr lang="en-US" dirty="0" smtClean="0"/>
              <a:t>Personally, it has helped my Japanese improve greatly</a:t>
            </a:r>
          </a:p>
          <a:p>
            <a:r>
              <a:rPr lang="en-US" dirty="0" smtClean="0"/>
              <a:t>The efficiency is unmatched (no need to keep opening a separate </a:t>
            </a:r>
            <a:r>
              <a:rPr lang="en-US" smtClean="0"/>
              <a:t>online dictionary)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-327" r="7103" b="327"/>
          <a:stretch/>
        </p:blipFill>
        <p:spPr>
          <a:xfrm>
            <a:off x="7021286" y="1636258"/>
            <a:ext cx="4484915" cy="3326883"/>
          </a:xfrm>
        </p:spPr>
      </p:pic>
    </p:spTree>
    <p:extLst>
      <p:ext uri="{BB962C8B-B14F-4D97-AF65-F5344CB8AC3E}">
        <p14:creationId xmlns:p14="http://schemas.microsoft.com/office/powerpoint/2010/main" val="10944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Dark Reader (Chrome Extension)</a:t>
            </a:r>
          </a:p>
          <a:p>
            <a:r>
              <a:rPr lang="en-US" dirty="0" smtClean="0"/>
              <a:t>Video games</a:t>
            </a:r>
            <a:endParaRPr lang="en-US" dirty="0"/>
          </a:p>
          <a:p>
            <a:r>
              <a:rPr lang="en-US" dirty="0" smtClean="0"/>
              <a:t>Maps (online maps, paper maps)</a:t>
            </a:r>
          </a:p>
          <a:p>
            <a:r>
              <a:rPr lang="en-US" dirty="0" smtClean="0"/>
              <a:t>Glasses</a:t>
            </a:r>
          </a:p>
          <a:p>
            <a:r>
              <a:rPr lang="en-US" dirty="0" smtClean="0"/>
              <a:t>Driving</a:t>
            </a:r>
          </a:p>
          <a:p>
            <a:r>
              <a:rPr lang="en-US" dirty="0" smtClean="0"/>
              <a:t>Food? Menus?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214</TotalTime>
  <Words>247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Overlays</vt:lpstr>
      <vt:lpstr>Water (bottles)</vt:lpstr>
      <vt:lpstr>PowerPoint Presentation</vt:lpstr>
      <vt:lpstr>Light and Shadow</vt:lpstr>
      <vt:lpstr>Rikai-kun/-san/-chan/-sama</vt:lpstr>
      <vt:lpstr>Other Ideas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Kentaro Matsuoka</dc:creator>
  <cp:lastModifiedBy>Kentaro Matsuoka</cp:lastModifiedBy>
  <cp:revision>17</cp:revision>
  <dcterms:created xsi:type="dcterms:W3CDTF">2018-07-16T06:21:30Z</dcterms:created>
  <dcterms:modified xsi:type="dcterms:W3CDTF">2018-07-18T17:57:58Z</dcterms:modified>
</cp:coreProperties>
</file>