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378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48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9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Kentaro Matsuoka</a:t>
            </a:r>
          </a:p>
          <a:p>
            <a:r>
              <a:rPr lang="en-US" dirty="0" smtClean="0"/>
              <a:t>7/18/2018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(bottles)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Focus on transparent </a:t>
            </a:r>
            <a:r>
              <a:rPr lang="en-US" dirty="0"/>
              <a:t>water/beverage </a:t>
            </a:r>
            <a:r>
              <a:rPr lang="en-US" dirty="0" smtClean="0"/>
              <a:t>bottles (as opposed to colored drinks like iced tea or Coke)</a:t>
            </a:r>
          </a:p>
          <a:p>
            <a:r>
              <a:rPr lang="en-US" dirty="0" smtClean="0"/>
              <a:t>Refracts the image through the water</a:t>
            </a:r>
          </a:p>
          <a:p>
            <a:r>
              <a:rPr lang="en-US" dirty="0" smtClean="0"/>
              <a:t>May distort image significantly, effectively hiding image behind water</a:t>
            </a:r>
          </a:p>
          <a:p>
            <a:pPr lvl="1"/>
            <a:r>
              <a:rPr lang="en-US" dirty="0" smtClean="0"/>
              <a:t>Voss + store background, Fiji water &amp; laptop keyboard</a:t>
            </a:r>
          </a:p>
          <a:p>
            <a:r>
              <a:rPr lang="en-US" dirty="0" smtClean="0"/>
              <a:t>Provides a warped look, designed by nature</a:t>
            </a:r>
          </a:p>
          <a:p>
            <a:r>
              <a:rPr lang="en-US" dirty="0" smtClean="0"/>
              <a:t>Artificial equivalent may be prescription glasses</a:t>
            </a:r>
          </a:p>
          <a:p>
            <a:r>
              <a:rPr lang="en-US" dirty="0" smtClean="0"/>
              <a:t>Similar, but different, overlay can be observed in water splashes</a:t>
            </a:r>
          </a:p>
          <a:p>
            <a:pPr lvl="1"/>
            <a:r>
              <a:rPr lang="en-US" dirty="0" smtClean="0"/>
              <a:t>Room splash, post-rain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0" y="2286000"/>
            <a:ext cx="3403165" cy="3581400"/>
          </a:xfrm>
        </p:spPr>
      </p:pic>
    </p:spTree>
    <p:extLst>
      <p:ext uri="{BB962C8B-B14F-4D97-AF65-F5344CB8AC3E}">
        <p14:creationId xmlns:p14="http://schemas.microsoft.com/office/powerpoint/2010/main" val="2384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r="9486"/>
          <a:stretch/>
        </p:blipFill>
        <p:spPr>
          <a:xfrm rot="5400000">
            <a:off x="6933341" y="3806777"/>
            <a:ext cx="3368907" cy="247456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87" y="224520"/>
            <a:ext cx="3135085" cy="31350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r="12752"/>
          <a:stretch/>
        </p:blipFill>
        <p:spPr>
          <a:xfrm>
            <a:off x="6861487" y="224520"/>
            <a:ext cx="4180112" cy="301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02" y="4009061"/>
            <a:ext cx="3795414" cy="23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and Shadow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18611"/>
          <a:stretch/>
        </p:blipFill>
        <p:spPr>
          <a:xfrm rot="5400000">
            <a:off x="7660140" y="727733"/>
            <a:ext cx="3548743" cy="27137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3052" r="9453" b="13151"/>
          <a:stretch/>
        </p:blipFill>
        <p:spPr>
          <a:xfrm>
            <a:off x="7162799" y="4234543"/>
            <a:ext cx="4354287" cy="219891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850571"/>
            <a:ext cx="5029200" cy="4016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“natural” overlay can be found anywhere</a:t>
            </a:r>
            <a:endParaRPr lang="en-US" dirty="0"/>
          </a:p>
          <a:p>
            <a:r>
              <a:rPr lang="en-US" dirty="0" smtClean="0"/>
              <a:t>Source of light can be natural/artificial</a:t>
            </a:r>
          </a:p>
          <a:p>
            <a:r>
              <a:rPr lang="en-US" dirty="0" smtClean="0"/>
              <a:t>Objects “creating” the shadows can be natural/artificial</a:t>
            </a:r>
          </a:p>
          <a:p>
            <a:r>
              <a:rPr lang="en-US" dirty="0" smtClean="0"/>
              <a:t>Depending on the proportions, either light or shadow can be seen as the overlay (similar to the eternal question behind the stripes of zebras:  Is it black on white, or white on black?)</a:t>
            </a:r>
          </a:p>
          <a:p>
            <a:r>
              <a:rPr lang="en-US" dirty="0" smtClean="0"/>
              <a:t>Suggests the eternal debate between “light and darkness” throughout literature</a:t>
            </a:r>
          </a:p>
        </p:txBody>
      </p:sp>
    </p:spTree>
    <p:extLst>
      <p:ext uri="{BB962C8B-B14F-4D97-AF65-F5344CB8AC3E}">
        <p14:creationId xmlns:p14="http://schemas.microsoft.com/office/powerpoint/2010/main" val="41669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Rikai</a:t>
            </a:r>
            <a:r>
              <a:rPr lang="en-US" dirty="0" smtClean="0"/>
              <a:t>-kun/-</a:t>
            </a:r>
            <a:r>
              <a:rPr lang="en-US" dirty="0" err="1"/>
              <a:t>chan</a:t>
            </a:r>
            <a:r>
              <a:rPr lang="en-US" dirty="0"/>
              <a:t>/-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Translates Japanese into English by hovering over words</a:t>
            </a:r>
          </a:p>
          <a:p>
            <a:r>
              <a:rPr lang="en-US" dirty="0" smtClean="0"/>
              <a:t>Firefox original (-</a:t>
            </a:r>
            <a:r>
              <a:rPr lang="en-US" dirty="0" err="1" smtClean="0"/>
              <a:t>chan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Ports </a:t>
            </a:r>
            <a:r>
              <a:rPr lang="en-US" dirty="0" smtClean="0"/>
              <a:t>for </a:t>
            </a:r>
            <a:r>
              <a:rPr lang="en-US" dirty="0" smtClean="0"/>
              <a:t>Chrome (-kun), Explorer (-</a:t>
            </a:r>
            <a:r>
              <a:rPr lang="en-US" dirty="0" err="1" smtClean="0"/>
              <a:t>sama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Developed by Todd David </a:t>
            </a:r>
            <a:r>
              <a:rPr lang="en-US" dirty="0" err="1" smtClean="0"/>
              <a:t>Rudick</a:t>
            </a:r>
            <a:r>
              <a:rPr lang="en-US" dirty="0" smtClean="0"/>
              <a:t>; Chrome </a:t>
            </a:r>
            <a:r>
              <a:rPr lang="en-US" dirty="0" smtClean="0"/>
              <a:t>port created by </a:t>
            </a:r>
            <a:r>
              <a:rPr lang="en-US" dirty="0" err="1" smtClean="0"/>
              <a:t>Erek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Both programmers</a:t>
            </a:r>
            <a:r>
              <a:rPr lang="en-US" dirty="0" smtClean="0"/>
              <a:t> </a:t>
            </a:r>
            <a:r>
              <a:rPr lang="en-US" dirty="0" smtClean="0"/>
              <a:t>from U.S. with </a:t>
            </a:r>
            <a:r>
              <a:rPr lang="en-US" dirty="0" smtClean="0"/>
              <a:t>graphic/game </a:t>
            </a:r>
            <a:r>
              <a:rPr lang="en-US" dirty="0" smtClean="0"/>
              <a:t>design experience in Japan</a:t>
            </a:r>
          </a:p>
          <a:p>
            <a:r>
              <a:rPr lang="en-US" dirty="0" smtClean="0"/>
              <a:t>Personally, it has helped my Japanese improve greatly</a:t>
            </a:r>
          </a:p>
          <a:p>
            <a:r>
              <a:rPr lang="en-US" dirty="0" smtClean="0"/>
              <a:t>The efficiency is unmatched (no need to keep opening a separate online dictionary)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-327" r="7103" b="327"/>
          <a:stretch/>
        </p:blipFill>
        <p:spPr>
          <a:xfrm>
            <a:off x="7021286" y="1636258"/>
            <a:ext cx="4484915" cy="3326883"/>
          </a:xfrm>
        </p:spPr>
      </p:pic>
    </p:spTree>
    <p:extLst>
      <p:ext uri="{BB962C8B-B14F-4D97-AF65-F5344CB8AC3E}">
        <p14:creationId xmlns:p14="http://schemas.microsoft.com/office/powerpoint/2010/main" val="1094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Reader (Chrome Extension)</a:t>
            </a:r>
          </a:p>
          <a:p>
            <a:r>
              <a:rPr lang="en-US" dirty="0" smtClean="0"/>
              <a:t>Video games</a:t>
            </a:r>
            <a:endParaRPr lang="en-US" dirty="0"/>
          </a:p>
          <a:p>
            <a:r>
              <a:rPr lang="en-US" dirty="0" smtClean="0"/>
              <a:t>Maps (online maps, paper maps)</a:t>
            </a:r>
          </a:p>
          <a:p>
            <a:r>
              <a:rPr lang="en-US" dirty="0" smtClean="0"/>
              <a:t>Glasses</a:t>
            </a:r>
          </a:p>
          <a:p>
            <a:r>
              <a:rPr lang="en-US" dirty="0" smtClean="0"/>
              <a:t>Driving</a:t>
            </a:r>
          </a:p>
          <a:p>
            <a:r>
              <a:rPr lang="en-US" dirty="0" smtClean="0"/>
              <a:t>Food? Menus?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218</TotalTime>
  <Words>257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Overlays</vt:lpstr>
      <vt:lpstr>Water (bottles)</vt:lpstr>
      <vt:lpstr>PowerPoint Presentation</vt:lpstr>
      <vt:lpstr>Light and Shadow</vt:lpstr>
      <vt:lpstr>Rikai-kun/-chan/-sama</vt:lpstr>
      <vt:lpstr>Other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Matsuoka</dc:creator>
  <cp:lastModifiedBy>Kentaro Matsuoka</cp:lastModifiedBy>
  <cp:revision>19</cp:revision>
  <dcterms:created xsi:type="dcterms:W3CDTF">2018-07-16T06:21:30Z</dcterms:created>
  <dcterms:modified xsi:type="dcterms:W3CDTF">2018-07-18T18:09:30Z</dcterms:modified>
</cp:coreProperties>
</file>