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18" r:id="rId2"/>
    <p:sldId id="312" r:id="rId3"/>
    <p:sldId id="322" r:id="rId4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5796" userDrawn="1">
          <p15:clr>
            <a:srgbClr val="F26B43"/>
          </p15:clr>
        </p15:guide>
        <p15:guide id="4" pos="444" userDrawn="1">
          <p15:clr>
            <a:srgbClr val="F26B43"/>
          </p15:clr>
        </p15:guide>
        <p15:guide id="5" orient="horz" pos="595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9" pos="3324" userDrawn="1">
          <p15:clr>
            <a:srgbClr val="F26B43"/>
          </p15:clr>
        </p15:guide>
        <p15:guide id="10" pos="2145" userDrawn="1">
          <p15:clr>
            <a:srgbClr val="F26B43"/>
          </p15:clr>
        </p15:guide>
        <p15:guide id="11" pos="4095" userDrawn="1">
          <p15:clr>
            <a:srgbClr val="F26B43"/>
          </p15:clr>
        </p15:guide>
        <p15:guide id="12" pos="2916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松本　紗規子" initials="松本　紗規子" lastIdx="1" clrIdx="0">
    <p:extLst>
      <p:ext uri="{19B8F6BF-5375-455C-9EA6-DF929625EA0E}">
        <p15:presenceInfo xmlns:p15="http://schemas.microsoft.com/office/powerpoint/2012/main" userId="S::sa-matsumoto@kentem.onmicrosoft.com::5d7b7419-a4d7-4205-81a0-ec99ac0629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271A"/>
    <a:srgbClr val="FDD000"/>
    <a:srgbClr val="E6E6E6"/>
    <a:srgbClr val="000000"/>
    <a:srgbClr val="D9D9D9"/>
    <a:srgbClr val="B3B3B3"/>
    <a:srgbClr val="40A6E6"/>
    <a:srgbClr val="FFFFFF"/>
    <a:srgbClr val="F2F2F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C36F9-7FF9-4DA6-B9F7-D5E7751A384B}" v="2" dt="2024-05-02T00:41:44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 autoAdjust="0"/>
    <p:restoredTop sz="95214" autoAdjust="0"/>
  </p:normalViewPr>
  <p:slideViewPr>
    <p:cSldViewPr>
      <p:cViewPr varScale="1">
        <p:scale>
          <a:sx n="86" d="100"/>
          <a:sy n="86" d="100"/>
        </p:scale>
        <p:origin x="96" y="2910"/>
      </p:cViewPr>
      <p:guideLst>
        <p:guide orient="horz" pos="2160"/>
        <p:guide pos="3120"/>
        <p:guide pos="5796"/>
        <p:guide pos="444"/>
        <p:guide orient="horz" pos="595"/>
        <p:guide orient="horz" pos="4042"/>
        <p:guide pos="3324"/>
        <p:guide pos="2145"/>
        <p:guide pos="4095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96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長谷川 尚希" userId="S::na-hasegawa@kentem.co.jp::be91bd91-7b24-404f-8b77-c36e14861737" providerId="AD" clId="Web-{BC7C36F9-7FF9-4DA6-B9F7-D5E7751A384B}"/>
    <pc:docChg chg="modSld">
      <pc:chgData name="長谷川 尚希" userId="S::na-hasegawa@kentem.co.jp::be91bd91-7b24-404f-8b77-c36e14861737" providerId="AD" clId="Web-{BC7C36F9-7FF9-4DA6-B9F7-D5E7751A384B}" dt="2024-05-02T00:41:44.778" v="1" actId="20577"/>
      <pc:docMkLst>
        <pc:docMk/>
      </pc:docMkLst>
      <pc:sldChg chg="modSp">
        <pc:chgData name="長谷川 尚希" userId="S::na-hasegawa@kentem.co.jp::be91bd91-7b24-404f-8b77-c36e14861737" providerId="AD" clId="Web-{BC7C36F9-7FF9-4DA6-B9F7-D5E7751A384B}" dt="2024-05-02T00:41:44.778" v="1" actId="20577"/>
        <pc:sldMkLst>
          <pc:docMk/>
          <pc:sldMk cId="3041542180" sldId="325"/>
        </pc:sldMkLst>
        <pc:spChg chg="mod">
          <ac:chgData name="長谷川 尚希" userId="S::na-hasegawa@kentem.co.jp::be91bd91-7b24-404f-8b77-c36e14861737" providerId="AD" clId="Web-{BC7C36F9-7FF9-4DA6-B9F7-D5E7751A384B}" dt="2024-05-02T00:41:44.778" v="1" actId="20577"/>
          <ac:spMkLst>
            <pc:docMk/>
            <pc:sldMk cId="3041542180" sldId="325"/>
            <ac:spMk id="4" creationId="{0CFE1FB1-7B82-4B10-BE79-DC8284127757}"/>
          </ac:spMkLst>
        </pc:spChg>
      </pc:sldChg>
    </pc:docChg>
  </pc:docChgLst>
  <pc:docChgLst>
    <pc:chgData name="市川　卓" userId="918186a9-4936-4767-923a-3be65c1d7e18" providerId="ADAL" clId="{8CF546CC-C669-462A-B718-C31FD42A0005}"/>
    <pc:docChg chg="custSel addSld delSld modSld modMainMaster">
      <pc:chgData name="市川　卓" userId="918186a9-4936-4767-923a-3be65c1d7e18" providerId="ADAL" clId="{8CF546CC-C669-462A-B718-C31FD42A0005}" dt="2021-03-23T01:26:47.940" v="196"/>
      <pc:docMkLst>
        <pc:docMk/>
      </pc:docMkLst>
      <pc:sldChg chg="modSp mod">
        <pc:chgData name="市川　卓" userId="918186a9-4936-4767-923a-3be65c1d7e18" providerId="ADAL" clId="{8CF546CC-C669-462A-B718-C31FD42A0005}" dt="2021-03-23T01:26:38.484" v="191"/>
        <pc:sldMkLst>
          <pc:docMk/>
          <pc:sldMk cId="4280470710" sldId="294"/>
        </pc:sldMkLst>
        <pc:spChg chg="mod">
          <ac:chgData name="市川　卓" userId="918186a9-4936-4767-923a-3be65c1d7e18" providerId="ADAL" clId="{8CF546CC-C669-462A-B718-C31FD42A0005}" dt="2021-03-23T01:26:38.484" v="191"/>
          <ac:spMkLst>
            <pc:docMk/>
            <pc:sldMk cId="4280470710" sldId="294"/>
            <ac:spMk id="4" creationId="{A4F7849A-3771-4FDF-9E02-25A60A16513B}"/>
          </ac:spMkLst>
        </pc:spChg>
      </pc:sldChg>
      <pc:sldChg chg="modSp mod">
        <pc:chgData name="市川　卓" userId="918186a9-4936-4767-923a-3be65c1d7e18" providerId="ADAL" clId="{8CF546CC-C669-462A-B718-C31FD42A0005}" dt="2021-03-23T01:26:47.940" v="196"/>
        <pc:sldMkLst>
          <pc:docMk/>
          <pc:sldMk cId="3168707527" sldId="295"/>
        </pc:sldMkLst>
        <pc:spChg chg="mod">
          <ac:chgData name="市川　卓" userId="918186a9-4936-4767-923a-3be65c1d7e18" providerId="ADAL" clId="{8CF546CC-C669-462A-B718-C31FD42A0005}" dt="2021-03-23T01:26:47.940" v="196"/>
          <ac:spMkLst>
            <pc:docMk/>
            <pc:sldMk cId="3168707527" sldId="295"/>
            <ac:spMk id="4" creationId="{A4F7849A-3771-4FDF-9E02-25A60A16513B}"/>
          </ac:spMkLst>
        </pc:spChg>
      </pc:sldChg>
      <pc:sldChg chg="addSp delSp modSp new mod modClrScheme chgLayout">
        <pc:chgData name="市川　卓" userId="918186a9-4936-4767-923a-3be65c1d7e18" providerId="ADAL" clId="{8CF546CC-C669-462A-B718-C31FD42A0005}" dt="2021-03-23T01:22:39.553" v="176" actId="700"/>
        <pc:sldMkLst>
          <pc:docMk/>
          <pc:sldMk cId="1198207210" sldId="319"/>
        </pc:sldMkLst>
        <pc:spChg chg="del">
          <ac:chgData name="市川　卓" userId="918186a9-4936-4767-923a-3be65c1d7e18" providerId="ADAL" clId="{8CF546CC-C669-462A-B718-C31FD42A0005}" dt="2021-03-23T01:20:25.120" v="163" actId="700"/>
          <ac:spMkLst>
            <pc:docMk/>
            <pc:sldMk cId="1198207210" sldId="319"/>
            <ac:spMk id="2" creationId="{55B5715D-BAA3-4E2D-A8E7-3046102EEA35}"/>
          </ac:spMkLst>
        </pc:spChg>
        <pc:spChg chg="del">
          <ac:chgData name="市川　卓" userId="918186a9-4936-4767-923a-3be65c1d7e18" providerId="ADAL" clId="{8CF546CC-C669-462A-B718-C31FD42A0005}" dt="2021-03-23T01:20:25.120" v="163" actId="700"/>
          <ac:spMkLst>
            <pc:docMk/>
            <pc:sldMk cId="1198207210" sldId="319"/>
            <ac:spMk id="3" creationId="{6C41FF48-7C47-4D6C-BB87-9B9C37929DF2}"/>
          </ac:spMkLst>
        </pc:spChg>
        <pc:spChg chg="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4" creationId="{E545518E-D921-493E-90BD-19C3B09F2C6A}"/>
          </ac:spMkLst>
        </pc:spChg>
        <pc:spChg chg="add del mod ord">
          <ac:chgData name="市川　卓" userId="918186a9-4936-4767-923a-3be65c1d7e18" providerId="ADAL" clId="{8CF546CC-C669-462A-B718-C31FD42A0005}" dt="2021-03-23T01:20:30.693" v="164" actId="700"/>
          <ac:spMkLst>
            <pc:docMk/>
            <pc:sldMk cId="1198207210" sldId="319"/>
            <ac:spMk id="5" creationId="{0BD127DE-FD8A-4A45-B3ED-DBA92371FCC3}"/>
          </ac:spMkLst>
        </pc:spChg>
        <pc:spChg chg="add del mod ord">
          <ac:chgData name="市川　卓" userId="918186a9-4936-4767-923a-3be65c1d7e18" providerId="ADAL" clId="{8CF546CC-C669-462A-B718-C31FD42A0005}" dt="2021-03-23T01:20:30.693" v="164" actId="700"/>
          <ac:spMkLst>
            <pc:docMk/>
            <pc:sldMk cId="1198207210" sldId="319"/>
            <ac:spMk id="6" creationId="{0A1DF75C-3D7F-4FCF-901D-B191D4AFE530}"/>
          </ac:spMkLst>
        </pc:spChg>
        <pc:spChg chg="add del mod ord">
          <ac:chgData name="市川　卓" userId="918186a9-4936-4767-923a-3be65c1d7e18" providerId="ADAL" clId="{8CF546CC-C669-462A-B718-C31FD42A0005}" dt="2021-03-23T01:20:36.105" v="165" actId="700"/>
          <ac:spMkLst>
            <pc:docMk/>
            <pc:sldMk cId="1198207210" sldId="319"/>
            <ac:spMk id="7" creationId="{93593507-3EA2-4520-8CAD-78EB4A286CAE}"/>
          </ac:spMkLst>
        </pc:spChg>
        <pc:spChg chg="add del mod ord">
          <ac:chgData name="市川　卓" userId="918186a9-4936-4767-923a-3be65c1d7e18" providerId="ADAL" clId="{8CF546CC-C669-462A-B718-C31FD42A0005}" dt="2021-03-23T01:20:41.394" v="166" actId="700"/>
          <ac:spMkLst>
            <pc:docMk/>
            <pc:sldMk cId="1198207210" sldId="319"/>
            <ac:spMk id="8" creationId="{16F07EB1-9494-4BAE-9749-F29D0DB67E19}"/>
          </ac:spMkLst>
        </pc:spChg>
        <pc:spChg chg="add del mod ord">
          <ac:chgData name="市川　卓" userId="918186a9-4936-4767-923a-3be65c1d7e18" providerId="ADAL" clId="{8CF546CC-C669-462A-B718-C31FD42A0005}" dt="2021-03-23T01:20:41.394" v="166" actId="700"/>
          <ac:spMkLst>
            <pc:docMk/>
            <pc:sldMk cId="1198207210" sldId="319"/>
            <ac:spMk id="9" creationId="{8742670A-32CE-439D-9F61-AE6A61E2C629}"/>
          </ac:spMkLst>
        </pc:spChg>
        <pc:spChg chg="add del mod ord">
          <ac:chgData name="市川　卓" userId="918186a9-4936-4767-923a-3be65c1d7e18" providerId="ADAL" clId="{8CF546CC-C669-462A-B718-C31FD42A0005}" dt="2021-03-23T01:20:41.394" v="166" actId="700"/>
          <ac:spMkLst>
            <pc:docMk/>
            <pc:sldMk cId="1198207210" sldId="319"/>
            <ac:spMk id="10" creationId="{89256765-6CF2-4592-9EE0-CC61F1B43828}"/>
          </ac:spMkLst>
        </pc:spChg>
        <pc:spChg chg="add del mod ord">
          <ac:chgData name="市川　卓" userId="918186a9-4936-4767-923a-3be65c1d7e18" providerId="ADAL" clId="{8CF546CC-C669-462A-B718-C31FD42A0005}" dt="2021-03-23T01:20:46.865" v="167" actId="700"/>
          <ac:spMkLst>
            <pc:docMk/>
            <pc:sldMk cId="1198207210" sldId="319"/>
            <ac:spMk id="11" creationId="{A96FFE36-FCFA-4BF5-B517-231A1C03E2D9}"/>
          </ac:spMkLst>
        </pc:spChg>
        <pc:spChg chg="add del mod ord">
          <ac:chgData name="市川　卓" userId="918186a9-4936-4767-923a-3be65c1d7e18" providerId="ADAL" clId="{8CF546CC-C669-462A-B718-C31FD42A0005}" dt="2021-03-23T01:20:46.865" v="167" actId="700"/>
          <ac:spMkLst>
            <pc:docMk/>
            <pc:sldMk cId="1198207210" sldId="319"/>
            <ac:spMk id="12" creationId="{7EF4F0B7-BF25-4BF0-B7E7-18E08DF5DB9F}"/>
          </ac:spMkLst>
        </pc:spChg>
        <pc:spChg chg="add del mod ord">
          <ac:chgData name="市川　卓" userId="918186a9-4936-4767-923a-3be65c1d7e18" providerId="ADAL" clId="{8CF546CC-C669-462A-B718-C31FD42A0005}" dt="2021-03-23T01:20:56.075" v="168" actId="700"/>
          <ac:spMkLst>
            <pc:docMk/>
            <pc:sldMk cId="1198207210" sldId="319"/>
            <ac:spMk id="13" creationId="{B168DD99-CE2D-48F5-8E88-0DBF1C491149}"/>
          </ac:spMkLst>
        </pc:spChg>
        <pc:spChg chg="add del mod ord">
          <ac:chgData name="市川　卓" userId="918186a9-4936-4767-923a-3be65c1d7e18" providerId="ADAL" clId="{8CF546CC-C669-462A-B718-C31FD42A0005}" dt="2021-03-23T01:20:56.075" v="168" actId="700"/>
          <ac:spMkLst>
            <pc:docMk/>
            <pc:sldMk cId="1198207210" sldId="319"/>
            <ac:spMk id="14" creationId="{E9F50716-3DB4-42B5-BFC9-D2FB9DFBEEFD}"/>
          </ac:spMkLst>
        </pc:spChg>
        <pc:spChg chg="add del mod ord">
          <ac:chgData name="市川　卓" userId="918186a9-4936-4767-923a-3be65c1d7e18" providerId="ADAL" clId="{8CF546CC-C669-462A-B718-C31FD42A0005}" dt="2021-03-23T01:21:01.801" v="169" actId="700"/>
          <ac:spMkLst>
            <pc:docMk/>
            <pc:sldMk cId="1198207210" sldId="319"/>
            <ac:spMk id="15" creationId="{19E0D723-587C-4BCD-B584-2009E5CCA06A}"/>
          </ac:spMkLst>
        </pc:spChg>
        <pc:spChg chg="add del 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16" creationId="{84E765C6-8942-4B08-B916-D68A6E4C944B}"/>
          </ac:spMkLst>
        </pc:spChg>
        <pc:spChg chg="add 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17" creationId="{DD0A3361-802C-40F7-832C-B98FF8928BCC}"/>
          </ac:spMkLst>
        </pc:spChg>
        <pc:spChg chg="add 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18" creationId="{F7F0E13D-98E6-41B4-AE2B-CA913B3AEA6E}"/>
          </ac:spMkLst>
        </pc:spChg>
        <pc:spChg chg="add mod ord">
          <ac:chgData name="市川　卓" userId="918186a9-4936-4767-923a-3be65c1d7e18" providerId="ADAL" clId="{8CF546CC-C669-462A-B718-C31FD42A0005}" dt="2021-03-23T01:22:39.553" v="176" actId="700"/>
          <ac:spMkLst>
            <pc:docMk/>
            <pc:sldMk cId="1198207210" sldId="319"/>
            <ac:spMk id="19" creationId="{97BF4AE6-356D-4DE8-A706-1287E3E81A23}"/>
          </ac:spMkLst>
        </pc:spChg>
      </pc:sldChg>
      <pc:sldChg chg="addSp delSp modSp new del mod modClrScheme chgLayout">
        <pc:chgData name="市川　卓" userId="918186a9-4936-4767-923a-3be65c1d7e18" providerId="ADAL" clId="{8CF546CC-C669-462A-B718-C31FD42A0005}" dt="2021-03-23T01:15:02.781" v="21" actId="47"/>
        <pc:sldMkLst>
          <pc:docMk/>
          <pc:sldMk cId="2630060054" sldId="319"/>
        </pc:sldMkLst>
        <pc:spChg chg="del mod ord">
          <ac:chgData name="市川　卓" userId="918186a9-4936-4767-923a-3be65c1d7e18" providerId="ADAL" clId="{8CF546CC-C669-462A-B718-C31FD42A0005}" dt="2021-03-23T01:13:35.480" v="1" actId="700"/>
          <ac:spMkLst>
            <pc:docMk/>
            <pc:sldMk cId="2630060054" sldId="319"/>
            <ac:spMk id="2" creationId="{8C7EE990-E0C1-4130-B0F4-4EC78F7BE10D}"/>
          </ac:spMkLst>
        </pc:spChg>
        <pc:spChg chg="del mod ord">
          <ac:chgData name="市川　卓" userId="918186a9-4936-4767-923a-3be65c1d7e18" providerId="ADAL" clId="{8CF546CC-C669-462A-B718-C31FD42A0005}" dt="2021-03-23T01:13:35.480" v="1" actId="700"/>
          <ac:spMkLst>
            <pc:docMk/>
            <pc:sldMk cId="2630060054" sldId="319"/>
            <ac:spMk id="3" creationId="{768BC4A8-C176-4753-B358-7C352AA69CA2}"/>
          </ac:spMkLst>
        </pc:spChg>
        <pc:spChg chg="mod ord">
          <ac:chgData name="市川　卓" userId="918186a9-4936-4767-923a-3be65c1d7e18" providerId="ADAL" clId="{8CF546CC-C669-462A-B718-C31FD42A0005}" dt="2021-03-23T01:14:48.708" v="20" actId="700"/>
          <ac:spMkLst>
            <pc:docMk/>
            <pc:sldMk cId="2630060054" sldId="319"/>
            <ac:spMk id="4" creationId="{E4DC7FDD-C655-40C7-9098-D905BC15CDF1}"/>
          </ac:spMkLst>
        </pc:spChg>
        <pc:spChg chg="add del mod ord">
          <ac:chgData name="市川　卓" userId="918186a9-4936-4767-923a-3be65c1d7e18" providerId="ADAL" clId="{8CF546CC-C669-462A-B718-C31FD42A0005}" dt="2021-03-23T01:13:41.793" v="2" actId="700"/>
          <ac:spMkLst>
            <pc:docMk/>
            <pc:sldMk cId="2630060054" sldId="319"/>
            <ac:spMk id="5" creationId="{0F500831-4D20-4D06-9980-D95DF883DE5D}"/>
          </ac:spMkLst>
        </pc:spChg>
        <pc:spChg chg="add del mod ord">
          <ac:chgData name="市川　卓" userId="918186a9-4936-4767-923a-3be65c1d7e18" providerId="ADAL" clId="{8CF546CC-C669-462A-B718-C31FD42A0005}" dt="2021-03-23T01:13:41.793" v="2" actId="700"/>
          <ac:spMkLst>
            <pc:docMk/>
            <pc:sldMk cId="2630060054" sldId="319"/>
            <ac:spMk id="6" creationId="{9E6C9889-489D-4658-A144-24E066B1FF36}"/>
          </ac:spMkLst>
        </pc:spChg>
        <pc:spChg chg="add del mod ord">
          <ac:chgData name="市川　卓" userId="918186a9-4936-4767-923a-3be65c1d7e18" providerId="ADAL" clId="{8CF546CC-C669-462A-B718-C31FD42A0005}" dt="2021-03-23T01:13:41.793" v="2" actId="700"/>
          <ac:spMkLst>
            <pc:docMk/>
            <pc:sldMk cId="2630060054" sldId="319"/>
            <ac:spMk id="7" creationId="{B89E9CC6-13C6-4D00-A900-FE96BA38C4C8}"/>
          </ac:spMkLst>
        </pc:spChg>
        <pc:spChg chg="add del mod ord">
          <ac:chgData name="市川　卓" userId="918186a9-4936-4767-923a-3be65c1d7e18" providerId="ADAL" clId="{8CF546CC-C669-462A-B718-C31FD42A0005}" dt="2021-03-23T01:13:46.058" v="3" actId="700"/>
          <ac:spMkLst>
            <pc:docMk/>
            <pc:sldMk cId="2630060054" sldId="319"/>
            <ac:spMk id="8" creationId="{D7689733-F8E0-47C3-8841-910685B0B120}"/>
          </ac:spMkLst>
        </pc:spChg>
        <pc:spChg chg="add del mod ord">
          <ac:chgData name="市川　卓" userId="918186a9-4936-4767-923a-3be65c1d7e18" providerId="ADAL" clId="{8CF546CC-C669-462A-B718-C31FD42A0005}" dt="2021-03-23T01:13:51.395" v="4" actId="700"/>
          <ac:spMkLst>
            <pc:docMk/>
            <pc:sldMk cId="2630060054" sldId="319"/>
            <ac:spMk id="9" creationId="{EFB86DB5-692E-4088-A70B-78947F75F8B9}"/>
          </ac:spMkLst>
        </pc:spChg>
        <pc:spChg chg="add del mod ord">
          <ac:chgData name="市川　卓" userId="918186a9-4936-4767-923a-3be65c1d7e18" providerId="ADAL" clId="{8CF546CC-C669-462A-B718-C31FD42A0005}" dt="2021-03-23T01:13:51.395" v="4" actId="700"/>
          <ac:spMkLst>
            <pc:docMk/>
            <pc:sldMk cId="2630060054" sldId="319"/>
            <ac:spMk id="10" creationId="{C4E5299E-B8FA-4543-8140-D751E68E76AA}"/>
          </ac:spMkLst>
        </pc:spChg>
        <pc:spChg chg="add del mod ord">
          <ac:chgData name="市川　卓" userId="918186a9-4936-4767-923a-3be65c1d7e18" providerId="ADAL" clId="{8CF546CC-C669-462A-B718-C31FD42A0005}" dt="2021-03-23T01:13:58.895" v="5" actId="700"/>
          <ac:spMkLst>
            <pc:docMk/>
            <pc:sldMk cId="2630060054" sldId="319"/>
            <ac:spMk id="11" creationId="{3B053275-541F-409A-9B3C-CBD465B91C39}"/>
          </ac:spMkLst>
        </pc:spChg>
        <pc:spChg chg="add del mod ord">
          <ac:chgData name="市川　卓" userId="918186a9-4936-4767-923a-3be65c1d7e18" providerId="ADAL" clId="{8CF546CC-C669-462A-B718-C31FD42A0005}" dt="2021-03-23T01:13:58.895" v="5" actId="700"/>
          <ac:spMkLst>
            <pc:docMk/>
            <pc:sldMk cId="2630060054" sldId="319"/>
            <ac:spMk id="12" creationId="{6EC0638B-6C41-467A-9DF3-1859636A72DC}"/>
          </ac:spMkLst>
        </pc:spChg>
        <pc:spChg chg="add del mod ord">
          <ac:chgData name="市川　卓" userId="918186a9-4936-4767-923a-3be65c1d7e18" providerId="ADAL" clId="{8CF546CC-C669-462A-B718-C31FD42A0005}" dt="2021-03-23T01:13:58.895" v="5" actId="700"/>
          <ac:spMkLst>
            <pc:docMk/>
            <pc:sldMk cId="2630060054" sldId="319"/>
            <ac:spMk id="13" creationId="{DE615F6B-9D86-49F1-AAA4-19E2A716DAE7}"/>
          </ac:spMkLst>
        </pc:spChg>
        <pc:spChg chg="add del mod ord">
          <ac:chgData name="市川　卓" userId="918186a9-4936-4767-923a-3be65c1d7e18" providerId="ADAL" clId="{8CF546CC-C669-462A-B718-C31FD42A0005}" dt="2021-03-23T01:13:58.895" v="5" actId="700"/>
          <ac:spMkLst>
            <pc:docMk/>
            <pc:sldMk cId="2630060054" sldId="319"/>
            <ac:spMk id="14" creationId="{FF22D9E4-17AD-44B0-9C0C-DB19F353D26E}"/>
          </ac:spMkLst>
        </pc:spChg>
        <pc:spChg chg="add del mod ord">
          <ac:chgData name="市川　卓" userId="918186a9-4936-4767-923a-3be65c1d7e18" providerId="ADAL" clId="{8CF546CC-C669-462A-B718-C31FD42A0005}" dt="2021-03-23T01:14:14.230" v="6" actId="700"/>
          <ac:spMkLst>
            <pc:docMk/>
            <pc:sldMk cId="2630060054" sldId="319"/>
            <ac:spMk id="15" creationId="{8E96B0B7-409D-405C-9F2D-8B5FC6E3D855}"/>
          </ac:spMkLst>
        </pc:spChg>
        <pc:spChg chg="add mod ord">
          <ac:chgData name="市川　卓" userId="918186a9-4936-4767-923a-3be65c1d7e18" providerId="ADAL" clId="{8CF546CC-C669-462A-B718-C31FD42A0005}" dt="2021-03-23T01:14:48.708" v="20" actId="700"/>
          <ac:spMkLst>
            <pc:docMk/>
            <pc:sldMk cId="2630060054" sldId="319"/>
            <ac:spMk id="16" creationId="{8D028072-CE95-4A5D-9429-3AC42DCB1247}"/>
          </ac:spMkLst>
        </pc:spChg>
        <pc:spChg chg="add del mod ord">
          <ac:chgData name="市川　卓" userId="918186a9-4936-4767-923a-3be65c1d7e18" providerId="ADAL" clId="{8CF546CC-C669-462A-B718-C31FD42A0005}" dt="2021-03-23T01:14:48.708" v="20" actId="700"/>
          <ac:spMkLst>
            <pc:docMk/>
            <pc:sldMk cId="2630060054" sldId="319"/>
            <ac:spMk id="17" creationId="{F069C250-A8B7-4333-8DF4-5C9438CAABCB}"/>
          </ac:spMkLst>
        </pc:spChg>
        <pc:spChg chg="add mod ord">
          <ac:chgData name="市川　卓" userId="918186a9-4936-4767-923a-3be65c1d7e18" providerId="ADAL" clId="{8CF546CC-C669-462A-B718-C31FD42A0005}" dt="2021-03-23T01:14:48.708" v="20" actId="700"/>
          <ac:spMkLst>
            <pc:docMk/>
            <pc:sldMk cId="2630060054" sldId="319"/>
            <ac:spMk id="18" creationId="{49A237C9-6D1B-473D-A745-98369F890030}"/>
          </ac:spMkLst>
        </pc:spChg>
      </pc:sldChg>
      <pc:sldMasterChg chg="modSldLayout">
        <pc:chgData name="市川　卓" userId="918186a9-4936-4767-923a-3be65c1d7e18" providerId="ADAL" clId="{8CF546CC-C669-462A-B718-C31FD42A0005}" dt="2021-03-23T01:24:05.120" v="187"/>
        <pc:sldMasterMkLst>
          <pc:docMk/>
          <pc:sldMasterMk cId="3406124352" sldId="2147483660"/>
        </pc:sldMasterMkLst>
        <pc:sldLayoutChg chg="modSp mod">
          <pc:chgData name="市川　卓" userId="918186a9-4936-4767-923a-3be65c1d7e18" providerId="ADAL" clId="{8CF546CC-C669-462A-B718-C31FD42A0005}" dt="2021-03-23T01:18:28.385" v="135"/>
          <pc:sldLayoutMkLst>
            <pc:docMk/>
            <pc:sldMasterMk cId="3406124352" sldId="2147483660"/>
            <pc:sldLayoutMk cId="2796180138" sldId="2147483661"/>
          </pc:sldLayoutMkLst>
          <pc:spChg chg="mod">
            <ac:chgData name="市川　卓" userId="918186a9-4936-4767-923a-3be65c1d7e18" providerId="ADAL" clId="{8CF546CC-C669-462A-B718-C31FD42A0005}" dt="2021-03-23T01:18:20.497" v="119"/>
            <ac:spMkLst>
              <pc:docMk/>
              <pc:sldMasterMk cId="3406124352" sldId="2147483660"/>
              <pc:sldLayoutMk cId="2796180138" sldId="2147483661"/>
              <ac:spMk id="12" creationId="{070BFD7A-9E95-4994-AD60-B44C8EE5291E}"/>
            </ac:spMkLst>
          </pc:spChg>
          <pc:spChg chg="mod">
            <ac:chgData name="市川　卓" userId="918186a9-4936-4767-923a-3be65c1d7e18" providerId="ADAL" clId="{8CF546CC-C669-462A-B718-C31FD42A0005}" dt="2021-03-23T01:18:28.385" v="135"/>
            <ac:spMkLst>
              <pc:docMk/>
              <pc:sldMasterMk cId="3406124352" sldId="2147483660"/>
              <pc:sldLayoutMk cId="2796180138" sldId="2147483661"/>
              <ac:spMk id="13" creationId="{170285FF-7FD2-42AA-8794-969E1D26EE90}"/>
            </ac:spMkLst>
          </pc:spChg>
        </pc:sldLayoutChg>
        <pc:sldLayoutChg chg="addSp delSp modSp mod">
          <pc:chgData name="市川　卓" userId="918186a9-4936-4767-923a-3be65c1d7e18" providerId="ADAL" clId="{8CF546CC-C669-462A-B718-C31FD42A0005}" dt="2021-03-23T01:22:00.708" v="173"/>
          <pc:sldLayoutMkLst>
            <pc:docMk/>
            <pc:sldMasterMk cId="3406124352" sldId="2147483660"/>
            <pc:sldLayoutMk cId="1483238547" sldId="2147483662"/>
          </pc:sldLayoutMkLst>
          <pc:spChg chg="del mod">
            <ac:chgData name="市川　卓" userId="918186a9-4936-4767-923a-3be65c1d7e18" providerId="ADAL" clId="{8CF546CC-C669-462A-B718-C31FD42A0005}" dt="2021-03-23T01:22:00.391" v="172" actId="478"/>
            <ac:spMkLst>
              <pc:docMk/>
              <pc:sldMasterMk cId="3406124352" sldId="2147483660"/>
              <pc:sldLayoutMk cId="1483238547" sldId="2147483662"/>
              <ac:spMk id="5" creationId="{0B4A7AD7-4430-490E-AA10-DA38C920F557}"/>
            </ac:spMkLst>
          </pc:spChg>
          <pc:spChg chg="add mod">
            <ac:chgData name="市川　卓" userId="918186a9-4936-4767-923a-3be65c1d7e18" providerId="ADAL" clId="{8CF546CC-C669-462A-B718-C31FD42A0005}" dt="2021-03-23T01:22:00.708" v="173"/>
            <ac:spMkLst>
              <pc:docMk/>
              <pc:sldMasterMk cId="3406124352" sldId="2147483660"/>
              <pc:sldLayoutMk cId="1483238547" sldId="2147483662"/>
              <ac:spMk id="6" creationId="{FBEA89D0-6CD5-45AF-95C2-21124EFE613B}"/>
            </ac:spMkLst>
          </pc:spChg>
        </pc:sldLayoutChg>
        <pc:sldLayoutChg chg="modSp mod">
          <pc:chgData name="市川　卓" userId="918186a9-4936-4767-923a-3be65c1d7e18" providerId="ADAL" clId="{8CF546CC-C669-462A-B718-C31FD42A0005}" dt="2021-03-23T01:18:54.621" v="155"/>
          <pc:sldLayoutMkLst>
            <pc:docMk/>
            <pc:sldMasterMk cId="3406124352" sldId="2147483660"/>
            <pc:sldLayoutMk cId="438743432" sldId="2147483666"/>
          </pc:sldLayoutMkLst>
          <pc:spChg chg="mod">
            <ac:chgData name="市川　卓" userId="918186a9-4936-4767-923a-3be65c1d7e18" providerId="ADAL" clId="{8CF546CC-C669-462A-B718-C31FD42A0005}" dt="2021-03-23T01:18:54.621" v="155"/>
            <ac:spMkLst>
              <pc:docMk/>
              <pc:sldMasterMk cId="3406124352" sldId="2147483660"/>
              <pc:sldLayoutMk cId="438743432" sldId="2147483666"/>
              <ac:spMk id="2" creationId="{1A9CE2BC-55D2-4D78-8A0D-3E31D3BE3F42}"/>
            </ac:spMkLst>
          </pc:spChg>
        </pc:sldLayoutChg>
        <pc:sldLayoutChg chg="addSp delSp modSp mod">
          <pc:chgData name="市川　卓" userId="918186a9-4936-4767-923a-3be65c1d7e18" providerId="ADAL" clId="{8CF546CC-C669-462A-B718-C31FD42A0005}" dt="2021-03-23T01:24:05.120" v="187"/>
          <pc:sldLayoutMkLst>
            <pc:docMk/>
            <pc:sldMasterMk cId="3406124352" sldId="2147483660"/>
            <pc:sldLayoutMk cId="2061727303" sldId="2147483669"/>
          </pc:sldLayoutMkLst>
          <pc:spChg chg="add del mod">
            <ac:chgData name="市川　卓" userId="918186a9-4936-4767-923a-3be65c1d7e18" providerId="ADAL" clId="{8CF546CC-C669-462A-B718-C31FD42A0005}" dt="2021-03-23T01:22:17.614" v="174" actId="478"/>
            <ac:spMkLst>
              <pc:docMk/>
              <pc:sldMasterMk cId="3406124352" sldId="2147483660"/>
              <pc:sldLayoutMk cId="2061727303" sldId="2147483669"/>
              <ac:spMk id="8" creationId="{3E1DC98A-6FF7-45E6-B7C6-5145EC45877A}"/>
            </ac:spMkLst>
          </pc:spChg>
          <pc:spChg chg="add del mod">
            <ac:chgData name="市川　卓" userId="918186a9-4936-4767-923a-3be65c1d7e18" providerId="ADAL" clId="{8CF546CC-C669-462A-B718-C31FD42A0005}" dt="2021-03-23T01:23:06.012" v="178" actId="478"/>
            <ac:spMkLst>
              <pc:docMk/>
              <pc:sldMasterMk cId="3406124352" sldId="2147483660"/>
              <pc:sldLayoutMk cId="2061727303" sldId="2147483669"/>
              <ac:spMk id="9" creationId="{533E3C44-9370-4FF3-922C-666864F6F91B}"/>
            </ac:spMkLst>
          </pc:spChg>
          <pc:spChg chg="add del mod">
            <ac:chgData name="市川　卓" userId="918186a9-4936-4767-923a-3be65c1d7e18" providerId="ADAL" clId="{8CF546CC-C669-462A-B718-C31FD42A0005}" dt="2021-03-23T01:23:23.957" v="182" actId="478"/>
            <ac:spMkLst>
              <pc:docMk/>
              <pc:sldMasterMk cId="3406124352" sldId="2147483660"/>
              <pc:sldLayoutMk cId="2061727303" sldId="2147483669"/>
              <ac:spMk id="10" creationId="{16FA130D-30C7-43CC-96E0-8D9427AE81EA}"/>
            </ac:spMkLst>
          </pc:spChg>
          <pc:spChg chg="del mod">
            <ac:chgData name="市川　卓" userId="918186a9-4936-4767-923a-3be65c1d7e18" providerId="ADAL" clId="{8CF546CC-C669-462A-B718-C31FD42A0005}" dt="2021-03-23T01:19:38.195" v="160" actId="478"/>
            <ac:spMkLst>
              <pc:docMk/>
              <pc:sldMasterMk cId="3406124352" sldId="2147483660"/>
              <pc:sldLayoutMk cId="2061727303" sldId="2147483669"/>
              <ac:spMk id="11" creationId="{328798FB-521C-44FC-8D18-B1B7EA1C5F17}"/>
            </ac:spMkLst>
          </pc:spChg>
          <pc:spChg chg="add del mod">
            <ac:chgData name="市川　卓" userId="918186a9-4936-4767-923a-3be65c1d7e18" providerId="ADAL" clId="{8CF546CC-C669-462A-B718-C31FD42A0005}" dt="2021-03-23T01:23:37.532" v="186" actId="478"/>
            <ac:spMkLst>
              <pc:docMk/>
              <pc:sldMasterMk cId="3406124352" sldId="2147483660"/>
              <pc:sldLayoutMk cId="2061727303" sldId="2147483669"/>
              <ac:spMk id="12" creationId="{5AFA8B6D-4DA7-4C12-B11A-E634AC6066C2}"/>
            </ac:spMkLst>
          </pc:spChg>
          <pc:spChg chg="add mod">
            <ac:chgData name="市川　卓" userId="918186a9-4936-4767-923a-3be65c1d7e18" providerId="ADAL" clId="{8CF546CC-C669-462A-B718-C31FD42A0005}" dt="2021-03-23T01:24:05.120" v="187"/>
            <ac:spMkLst>
              <pc:docMk/>
              <pc:sldMasterMk cId="3406124352" sldId="2147483660"/>
              <pc:sldLayoutMk cId="2061727303" sldId="2147483669"/>
              <ac:spMk id="13" creationId="{8B35175E-EC93-4AE8-998E-926A28C915DF}"/>
            </ac:spMkLst>
          </pc:spChg>
        </pc:sldLayoutChg>
        <pc:sldLayoutChg chg="modSp mod">
          <pc:chgData name="市川　卓" userId="918186a9-4936-4767-923a-3be65c1d7e18" providerId="ADAL" clId="{8CF546CC-C669-462A-B718-C31FD42A0005}" dt="2021-03-23T01:15:46.343" v="22" actId="14100"/>
          <pc:sldLayoutMkLst>
            <pc:docMk/>
            <pc:sldMasterMk cId="3406124352" sldId="2147483660"/>
            <pc:sldLayoutMk cId="4293387943" sldId="2147483672"/>
          </pc:sldLayoutMkLst>
          <pc:spChg chg="mod">
            <ac:chgData name="市川　卓" userId="918186a9-4936-4767-923a-3be65c1d7e18" providerId="ADAL" clId="{8CF546CC-C669-462A-B718-C31FD42A0005}" dt="2021-03-23T01:15:46.343" v="22" actId="14100"/>
            <ac:spMkLst>
              <pc:docMk/>
              <pc:sldMasterMk cId="3406124352" sldId="2147483660"/>
              <pc:sldLayoutMk cId="4293387943" sldId="2147483672"/>
              <ac:spMk id="3" creationId="{5F426957-CAD6-40F7-8D0C-0F353F53A09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6CEFADD-2549-4A37-B220-686DF91B6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4538C6-3CC2-4C84-968B-7274B487BD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DADC9-84AC-47A0-A132-06E0329E8A4A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EC7C25-3D78-430F-B7C7-48C81D0DEC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78F1D2-4AE1-4B1E-9591-226E81A1DC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D8BF-A928-4707-9340-61FE96745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96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2AB89-1C3C-45F3-9E77-B76890C91663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881A-4257-43F8-A557-80103A5A8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77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68CB0C-8DDF-4B1C-9B5E-948800A3B425}"/>
              </a:ext>
            </a:extLst>
          </p:cNvPr>
          <p:cNvSpPr/>
          <p:nvPr userDrawn="1"/>
        </p:nvSpPr>
        <p:spPr>
          <a:xfrm>
            <a:off x="-2" y="3"/>
            <a:ext cx="990600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A3548E1-C3F3-4D17-A515-2E28DA243018}"/>
              </a:ext>
            </a:extLst>
          </p:cNvPr>
          <p:cNvSpPr/>
          <p:nvPr userDrawn="1"/>
        </p:nvSpPr>
        <p:spPr>
          <a:xfrm>
            <a:off x="5431402" y="104884"/>
            <a:ext cx="4464493" cy="5412348"/>
          </a:xfrm>
          <a:prstGeom prst="roundRect">
            <a:avLst>
              <a:gd name="adj" fmla="val 4205"/>
            </a:avLst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070BFD7A-9E95-4994-AD60-B44C8EE529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173" y="2541823"/>
            <a:ext cx="4532968" cy="9134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2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170285FF-7FD2-42AA-8794-969E1D26EE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174" y="3573019"/>
            <a:ext cx="4529652" cy="465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00" b="1">
                <a:solidFill>
                  <a:sysClr val="windowText" lastClr="000000"/>
                </a:solidFill>
                <a:latin typeface="+mn-ea"/>
                <a:ea typeface="+mn-ea"/>
              </a:defRPr>
            </a:lvl1pPr>
            <a:lvl2pPr marL="257173" indent="0" algn="ctr">
              <a:buNone/>
              <a:defRPr sz="1125"/>
            </a:lvl2pPr>
            <a:lvl3pPr marL="514346" indent="0" algn="ctr">
              <a:buNone/>
              <a:defRPr sz="1013"/>
            </a:lvl3pPr>
            <a:lvl4pPr marL="771519" indent="0" algn="ctr">
              <a:buNone/>
              <a:defRPr sz="900"/>
            </a:lvl4pPr>
            <a:lvl5pPr marL="1028691" indent="0" algn="ctr">
              <a:buNone/>
              <a:defRPr sz="900"/>
            </a:lvl5pPr>
            <a:lvl6pPr marL="1285865" indent="0" algn="ctr">
              <a:buNone/>
              <a:defRPr sz="900"/>
            </a:lvl6pPr>
            <a:lvl7pPr marL="1543037" indent="0" algn="ctr">
              <a:buNone/>
              <a:defRPr sz="900"/>
            </a:lvl7pPr>
            <a:lvl8pPr marL="1800210" indent="0" algn="ctr">
              <a:buNone/>
              <a:defRPr sz="900"/>
            </a:lvl8pPr>
            <a:lvl9pPr marL="2057382" indent="0" algn="ctr">
              <a:buNone/>
              <a:defRPr sz="900"/>
            </a:lvl9pPr>
          </a:lstStyle>
          <a:p>
            <a:r>
              <a:rPr kumimoji="1" lang="ja-JP" altLang="en-US" dirty="0"/>
              <a:t>部門名　氏名を入力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934ED-B545-4D0C-A886-86D98D48FFE0}"/>
              </a:ext>
            </a:extLst>
          </p:cNvPr>
          <p:cNvSpPr/>
          <p:nvPr userDrawn="1"/>
        </p:nvSpPr>
        <p:spPr>
          <a:xfrm>
            <a:off x="3" y="2501486"/>
            <a:ext cx="272479" cy="974234"/>
          </a:xfrm>
          <a:prstGeom prst="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B85EA1C-A992-476A-AF5C-9F36A7B93B98}"/>
              </a:ext>
            </a:extLst>
          </p:cNvPr>
          <p:cNvSpPr/>
          <p:nvPr userDrawn="1"/>
        </p:nvSpPr>
        <p:spPr>
          <a:xfrm rot="5400000">
            <a:off x="6877540" y="2488773"/>
            <a:ext cx="5517230" cy="539691"/>
          </a:xfrm>
          <a:prstGeom prst="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F33EB5-1BE3-483B-978C-C674CC55EE89}"/>
              </a:ext>
            </a:extLst>
          </p:cNvPr>
          <p:cNvSpPr/>
          <p:nvPr userDrawn="1"/>
        </p:nvSpPr>
        <p:spPr>
          <a:xfrm>
            <a:off x="20798" y="2501490"/>
            <a:ext cx="524508" cy="974233"/>
          </a:xfrm>
          <a:prstGeom prst="roundRect">
            <a:avLst>
              <a:gd name="adj" fmla="val 20636"/>
            </a:avLst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F79AAF6-DD70-4E1D-B35E-F1D59E2F94F5}"/>
              </a:ext>
            </a:extLst>
          </p:cNvPr>
          <p:cNvSpPr/>
          <p:nvPr userDrawn="1"/>
        </p:nvSpPr>
        <p:spPr>
          <a:xfrm>
            <a:off x="5431403" y="-20452"/>
            <a:ext cx="4476398" cy="664235"/>
          </a:xfrm>
          <a:prstGeom prst="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pic>
        <p:nvPicPr>
          <p:cNvPr id="4" name="図 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5EDA54D-157F-4143-A80B-3267032CE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6" r="-1325" b="31625"/>
          <a:stretch/>
        </p:blipFill>
        <p:spPr>
          <a:xfrm>
            <a:off x="6429164" y="5673625"/>
            <a:ext cx="3568304" cy="102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94C5E9-DCFD-42EB-99F6-FBFF6FD7D97C}"/>
              </a:ext>
            </a:extLst>
          </p:cNvPr>
          <p:cNvSpPr/>
          <p:nvPr userDrawn="1"/>
        </p:nvSpPr>
        <p:spPr>
          <a:xfrm>
            <a:off x="0" y="0"/>
            <a:ext cx="9906000" cy="6417332"/>
          </a:xfrm>
          <a:prstGeom prst="rect">
            <a:avLst/>
          </a:prstGeom>
          <a:solidFill>
            <a:schemeClr val="bg1"/>
          </a:solidFill>
          <a:ln w="142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C9F653D-890E-440D-A047-649A3D837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2" y="1388853"/>
            <a:ext cx="3809354" cy="4788110"/>
          </a:xfrm>
          <a:prstGeom prst="rect">
            <a:avLst/>
          </a:prstGeom>
        </p:spPr>
        <p:txBody>
          <a:bodyPr/>
          <a:lstStyle>
            <a:lvl1pPr marL="289343" indent="-289343">
              <a:lnSpc>
                <a:spcPct val="250000"/>
              </a:lnSpc>
              <a:buFont typeface="+mj-lt"/>
              <a:buAutoNum type="arabicPeriod"/>
              <a:defRPr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42F1AF78-048A-49CC-B941-A1542787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58" y="204460"/>
            <a:ext cx="8695048" cy="6524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D000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4F817AA-BE1A-463D-AF32-77A931F01EA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386964" y="1388853"/>
            <a:ext cx="3738042" cy="47881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250000"/>
              </a:lnSpc>
              <a:buFont typeface="+mj-lt"/>
              <a:buNone/>
              <a:defRPr/>
            </a:lvl1pPr>
          </a:lstStyle>
          <a:p>
            <a:pPr lvl="0"/>
            <a:r>
              <a:rPr kumimoji="1" lang="ja-JP" altLang="en-US" dirty="0"/>
              <a:t>・・・・・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746267D4-434B-4761-9D56-3A6441C05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9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CE2BC-55D2-4D78-8A0D-3E31D3BE3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960" y="204460"/>
            <a:ext cx="6740054" cy="652462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FA9EF85-8947-4DE7-86FC-5361B2510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7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A4F02A-6367-4390-84AF-3A8D69A5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7"/>
            <a:ext cx="8496300" cy="4894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buFontTx/>
              <a:buNone/>
              <a:defRPr sz="16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B17C7B5-3BC1-4AF2-BEC9-D1A51964A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EA89D0-6CD5-45AF-95C2-21124EFE61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960" y="204460"/>
            <a:ext cx="6740054" cy="652462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148323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説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426957-CAD6-40F7-8D0C-0F353F53A09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142875">
            <a:solidFill>
              <a:srgbClr val="FD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CCCF494A-20E4-4142-A41D-365E71A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1214" y="6328844"/>
            <a:ext cx="29168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D12973-9A52-4C36-8692-D3D5A08345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3084" y="654843"/>
            <a:ext cx="4259832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9338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426957-CAD6-40F7-8D0C-0F353F53A09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42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D12973-9A52-4C36-8692-D3D5A08345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3086" y="3139281"/>
            <a:ext cx="4259832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914C0286-D791-4547-B807-6782BDDD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_グレ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426957-CAD6-40F7-8D0C-0F353F53A09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42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D6248B3F-BCFD-437A-9710-914B85C4E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020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_ホワイ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426957-CAD6-40F7-8D0C-0F353F53A09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142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D39A7A48-49E7-4231-8B86-4B160CBE7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187AA5-C395-4659-8C44-87EB5E588690}"/>
              </a:ext>
            </a:extLst>
          </p:cNvPr>
          <p:cNvSpPr/>
          <p:nvPr userDrawn="1"/>
        </p:nvSpPr>
        <p:spPr>
          <a:xfrm>
            <a:off x="0" y="-9498"/>
            <a:ext cx="9906000" cy="960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>
              <a:latin typeface="+mn-ea"/>
              <a:ea typeface="+mn-ea"/>
            </a:endParaRPr>
          </a:p>
        </p:txBody>
      </p:sp>
      <p:sp>
        <p:nvSpPr>
          <p:cNvPr id="25" name="タイトル プレースホルダー 1">
            <a:extLst>
              <a:ext uri="{FF2B5EF4-FFF2-40B4-BE49-F238E27FC236}">
                <a16:creationId xmlns:a16="http://schemas.microsoft.com/office/drawing/2014/main" id="{24D5C288-8713-40F9-A67B-BF01D880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7" y="213066"/>
            <a:ext cx="6658490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D0B8BA59-FD7E-46DD-95CD-F4629134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850" y="1279969"/>
            <a:ext cx="8496300" cy="489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C6BB8C9-93CC-42A3-8FD0-A3185921B279}"/>
              </a:ext>
            </a:extLst>
          </p:cNvPr>
          <p:cNvSpPr/>
          <p:nvPr userDrawn="1"/>
        </p:nvSpPr>
        <p:spPr>
          <a:xfrm>
            <a:off x="2" y="140530"/>
            <a:ext cx="325040" cy="652462"/>
          </a:xfrm>
          <a:prstGeom prst="round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076A04D-CB44-4C4C-8A2C-143EBD27F2DF}"/>
              </a:ext>
            </a:extLst>
          </p:cNvPr>
          <p:cNvSpPr/>
          <p:nvPr userDrawn="1"/>
        </p:nvSpPr>
        <p:spPr>
          <a:xfrm>
            <a:off x="-1453" y="140530"/>
            <a:ext cx="163976" cy="652462"/>
          </a:xfrm>
          <a:prstGeom prst="rect">
            <a:avLst/>
          </a:pr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2906DFC4-3D4A-487B-98AC-A3D48642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0015" y="6492879"/>
            <a:ext cx="255389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314D315-6C69-40BF-98D6-60239DAB9584}" type="slidenum">
              <a:rPr lang="ja-JP" altLang="en-US" smtClean="0"/>
              <a:pPr/>
              <a:t>‹#›</a:t>
            </a:fld>
            <a:r>
              <a:rPr lang="ja-JP" altLang="en-US"/>
              <a:t>　</a:t>
            </a:r>
            <a:endParaRPr lang="ja-JP" altLang="en-US" dirty="0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2B8CBE2-832A-470A-8CBD-BD444E1203B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12959" y="319127"/>
            <a:ext cx="2268000" cy="3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6" r:id="rId3"/>
    <p:sldLayoutId id="2147483662" r:id="rId4"/>
    <p:sldLayoutId id="2147483672" r:id="rId5"/>
    <p:sldLayoutId id="2147483673" r:id="rId6"/>
    <p:sldLayoutId id="2147483675" r:id="rId7"/>
    <p:sldLayoutId id="2147483676" r:id="rId8"/>
  </p:sldLayoutIdLst>
  <p:hf hdr="0" ftr="0" dt="0"/>
  <p:txStyles>
    <p:titleStyle>
      <a:lvl1pPr algn="l" defTabSz="514346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0" indent="0" algn="l" defTabSz="514346" rtl="0" eaLnBrk="1" latinLnBrk="0" hangingPunct="1">
        <a:lnSpc>
          <a:spcPct val="140000"/>
        </a:lnSpc>
        <a:spcBef>
          <a:spcPts val="563"/>
        </a:spcBef>
        <a:buFontTx/>
        <a:buNone/>
        <a:defRPr kumimoji="1"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385760" indent="-128587" algn="l" defTabSz="514346" rtl="0" eaLnBrk="1" latinLnBrk="0" hangingPunct="1">
        <a:lnSpc>
          <a:spcPct val="140000"/>
        </a:lnSpc>
        <a:spcBef>
          <a:spcPts val="281"/>
        </a:spcBef>
        <a:buFont typeface="Arial" panose="020B0604020202020204" pitchFamily="34" charset="0"/>
        <a:buChar char="•"/>
        <a:defRPr kumimoji="1" sz="1108" kern="1200">
          <a:solidFill>
            <a:schemeClr val="tx1"/>
          </a:solidFill>
          <a:latin typeface="+mn-ea"/>
          <a:ea typeface="+mn-ea"/>
          <a:cs typeface="+mn-cs"/>
        </a:defRPr>
      </a:lvl2pPr>
      <a:lvl3pPr marL="642932" indent="-128587" algn="l" defTabSz="514346" rtl="0" eaLnBrk="1" latinLnBrk="0" hangingPunct="1">
        <a:lnSpc>
          <a:spcPct val="140000"/>
        </a:lnSpc>
        <a:spcBef>
          <a:spcPts val="281"/>
        </a:spcBef>
        <a:buFont typeface="Arial" panose="020B0604020202020204" pitchFamily="34" charset="0"/>
        <a:buChar char="•"/>
        <a:defRPr kumimoji="1" sz="1108" kern="1200">
          <a:solidFill>
            <a:schemeClr val="tx1"/>
          </a:solidFill>
          <a:latin typeface="+mn-ea"/>
          <a:ea typeface="+mn-ea"/>
          <a:cs typeface="+mn-cs"/>
        </a:defRPr>
      </a:lvl3pPr>
      <a:lvl4pPr marL="900105" indent="-128587" algn="l" defTabSz="514346" rtl="0" eaLnBrk="1" latinLnBrk="0" hangingPunct="1">
        <a:lnSpc>
          <a:spcPct val="140000"/>
        </a:lnSpc>
        <a:spcBef>
          <a:spcPts val="281"/>
        </a:spcBef>
        <a:buFont typeface="Arial" panose="020B0604020202020204" pitchFamily="34" charset="0"/>
        <a:buChar char="•"/>
        <a:defRPr kumimoji="1" sz="1108" kern="1200">
          <a:solidFill>
            <a:schemeClr val="tx1"/>
          </a:solidFill>
          <a:latin typeface="+mn-ea"/>
          <a:ea typeface="+mn-ea"/>
          <a:cs typeface="+mn-cs"/>
        </a:defRPr>
      </a:lvl4pPr>
      <a:lvl5pPr marL="1157279" indent="-128587" algn="l" defTabSz="514346" rtl="0" eaLnBrk="1" latinLnBrk="0" hangingPunct="1">
        <a:lnSpc>
          <a:spcPct val="140000"/>
        </a:lnSpc>
        <a:spcBef>
          <a:spcPts val="281"/>
        </a:spcBef>
        <a:buFont typeface="Arial" panose="020B0604020202020204" pitchFamily="34" charset="0"/>
        <a:buChar char="•"/>
        <a:defRPr kumimoji="1" sz="1108" kern="1200">
          <a:solidFill>
            <a:schemeClr val="tx1"/>
          </a:solidFill>
          <a:latin typeface="+mn-ea"/>
          <a:ea typeface="+mn-ea"/>
          <a:cs typeface="+mn-cs"/>
        </a:defRPr>
      </a:lvl5pPr>
      <a:lvl6pPr marL="1414451" indent="-128587" algn="l" defTabSz="51434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25" indent="-128587" algn="l" defTabSz="51434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7" indent="-128587" algn="l" defTabSz="51434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9" indent="-128587" algn="l" defTabSz="51434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3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6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9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91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5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7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10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82" algn="l" defTabSz="514346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C3082-39F7-46F1-8323-746A7C98B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600" dirty="0"/>
              <a:t>じゃんけんゲーム</a:t>
            </a:r>
          </a:p>
        </p:txBody>
      </p:sp>
    </p:spTree>
    <p:extLst>
      <p:ext uri="{BB962C8B-B14F-4D97-AF65-F5344CB8AC3E}">
        <p14:creationId xmlns:p14="http://schemas.microsoft.com/office/powerpoint/2010/main" val="2521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548EF9-C5A3-4FFB-9B0E-5DB8B527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6"/>
            <a:ext cx="8496300" cy="5062897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じゃんけんゲームは、対戦相手</a:t>
            </a:r>
            <a:r>
              <a:rPr lang="en-US" altLang="ja-JP" sz="2000" dirty="0"/>
              <a:t>(BOT)</a:t>
            </a:r>
            <a:r>
              <a:rPr lang="ja-JP" altLang="en-US" sz="2000" dirty="0"/>
              <a:t>と対戦して結果を表示する。</a:t>
            </a:r>
            <a:endParaRPr lang="en-US" altLang="ja-JP" sz="2000" dirty="0"/>
          </a:p>
          <a:p>
            <a:r>
              <a:rPr lang="ja-JP" altLang="en-US" sz="2000" dirty="0"/>
              <a:t>また、通算成績から勝率を表示することが出来る。</a:t>
            </a:r>
            <a:endParaRPr lang="en-US" altLang="ja-JP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339642-D77B-4EA2-A55F-C84BDDAA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4D315-6C69-40BF-98D6-60239DAB9584}" type="slidenum">
              <a:rPr lang="ja-JP" altLang="en-US" smtClean="0"/>
              <a:pPr/>
              <a:t>1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CFE1FB1-7B82-4B10-BE79-DC828412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131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548EF9-C5A3-4FFB-9B0E-5DB8B527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82426"/>
            <a:ext cx="8568630" cy="5062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ユーザは手の形</a:t>
            </a:r>
            <a:r>
              <a:rPr lang="en-US" altLang="ja-JP" sz="2000" dirty="0"/>
              <a:t>(</a:t>
            </a:r>
            <a:r>
              <a:rPr lang="ja-JP" altLang="en-US" sz="2000" dirty="0"/>
              <a:t>グー、チョキ、パー</a:t>
            </a:r>
            <a:r>
              <a:rPr lang="en-US" altLang="ja-JP" sz="2000" dirty="0"/>
              <a:t>)</a:t>
            </a:r>
            <a:r>
              <a:rPr lang="ja-JP" altLang="en-US" sz="2000" dirty="0"/>
              <a:t>、成績を入力できる。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手の形が入力されていない場合は「手の形が入力されていません」と通知する。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BOT </a:t>
            </a:r>
            <a:r>
              <a:rPr lang="ja-JP" altLang="en-US" sz="2000" dirty="0"/>
              <a:t>は手の形をランダムに選択する。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ユーザが入力した手の形と </a:t>
            </a:r>
            <a:r>
              <a:rPr lang="en-US" altLang="ja-JP" sz="2000" dirty="0"/>
              <a:t>BOT </a:t>
            </a:r>
            <a:r>
              <a:rPr lang="ja-JP" altLang="en-US" sz="2000" dirty="0"/>
              <a:t>の手の形から勝敗を表示する。</a:t>
            </a:r>
            <a:endParaRPr lang="en-US" altLang="ja-JP" sz="2000" dirty="0"/>
          </a:p>
          <a:p>
            <a:pPr marL="728660" lvl="1" indent="-342900"/>
            <a:r>
              <a:rPr lang="ja-JP" altLang="en-US" sz="1508" dirty="0"/>
              <a:t>ユーザが勝った場合：「あなた</a:t>
            </a:r>
            <a:r>
              <a:rPr lang="ja-JP" altLang="en-US" sz="1508" dirty="0">
                <a:sym typeface="Wingdings" panose="05000000000000000000" pitchFamily="2" charset="2"/>
              </a:rPr>
              <a:t>：</a:t>
            </a:r>
            <a:r>
              <a:rPr lang="en-US" altLang="ja-JP" sz="1508" dirty="0">
                <a:sym typeface="Wingdings" panose="05000000000000000000" pitchFamily="2" charset="2"/>
              </a:rPr>
              <a:t>(</a:t>
            </a:r>
            <a:r>
              <a:rPr lang="ja-JP" altLang="en-US" sz="1508" dirty="0">
                <a:sym typeface="Wingdings" panose="05000000000000000000" pitchFamily="2" charset="2"/>
              </a:rPr>
              <a:t>手の形</a:t>
            </a:r>
            <a:r>
              <a:rPr lang="en-US" altLang="ja-JP" sz="1508" dirty="0">
                <a:sym typeface="Wingdings" panose="05000000000000000000" pitchFamily="2" charset="2"/>
              </a:rPr>
              <a:t>)</a:t>
            </a:r>
            <a:r>
              <a:rPr lang="ja-JP" altLang="en-US" sz="1508" dirty="0">
                <a:sym typeface="Wingdings" panose="05000000000000000000" pitchFamily="2" charset="2"/>
              </a:rPr>
              <a:t>、</a:t>
            </a:r>
            <a:r>
              <a:rPr lang="en-US" altLang="ja-JP" sz="1508" dirty="0">
                <a:sym typeface="Wingdings" panose="05000000000000000000" pitchFamily="2" charset="2"/>
              </a:rPr>
              <a:t>BOT</a:t>
            </a:r>
            <a:r>
              <a:rPr lang="ja-JP" altLang="en-US" sz="1508" dirty="0">
                <a:sym typeface="Wingdings" panose="05000000000000000000" pitchFamily="2" charset="2"/>
              </a:rPr>
              <a:t>：</a:t>
            </a:r>
            <a:r>
              <a:rPr lang="en-US" altLang="ja-JP" sz="1508" dirty="0">
                <a:sym typeface="Wingdings" panose="05000000000000000000" pitchFamily="2" charset="2"/>
              </a:rPr>
              <a:t>(</a:t>
            </a:r>
            <a:r>
              <a:rPr lang="ja-JP" altLang="en-US" sz="1508" dirty="0">
                <a:sym typeface="Wingdings" panose="05000000000000000000" pitchFamily="2" charset="2"/>
              </a:rPr>
              <a:t>手の形</a:t>
            </a:r>
            <a:r>
              <a:rPr lang="en-US" altLang="ja-JP" sz="1508" dirty="0">
                <a:sym typeface="Wingdings" panose="05000000000000000000" pitchFamily="2" charset="2"/>
              </a:rPr>
              <a:t>) </a:t>
            </a:r>
            <a:r>
              <a:rPr lang="ja-JP" altLang="en-US" sz="1508" dirty="0">
                <a:sym typeface="Wingdings" panose="05000000000000000000" pitchFamily="2" charset="2"/>
              </a:rPr>
              <a:t>で</a:t>
            </a:r>
            <a:r>
              <a:rPr lang="ja-JP" altLang="en-US" sz="1508" dirty="0"/>
              <a:t>あなたの勝ち！」</a:t>
            </a:r>
            <a:endParaRPr lang="en-US" altLang="ja-JP" sz="1508" dirty="0"/>
          </a:p>
          <a:p>
            <a:pPr marL="728660" lvl="1" indent="-342900"/>
            <a:r>
              <a:rPr lang="ja-JP" altLang="en-US" sz="1508" dirty="0"/>
              <a:t>ユーザが負けた場合：「あなた</a:t>
            </a:r>
            <a:r>
              <a:rPr lang="ja-JP" altLang="en-US" sz="1508" dirty="0">
                <a:sym typeface="Wingdings" panose="05000000000000000000" pitchFamily="2" charset="2"/>
              </a:rPr>
              <a:t>：</a:t>
            </a:r>
            <a:r>
              <a:rPr lang="en-US" altLang="ja-JP" sz="1508" dirty="0">
                <a:sym typeface="Wingdings" panose="05000000000000000000" pitchFamily="2" charset="2"/>
              </a:rPr>
              <a:t>(</a:t>
            </a:r>
            <a:r>
              <a:rPr lang="ja-JP" altLang="en-US" sz="1508" dirty="0">
                <a:sym typeface="Wingdings" panose="05000000000000000000" pitchFamily="2" charset="2"/>
              </a:rPr>
              <a:t>手の形</a:t>
            </a:r>
            <a:r>
              <a:rPr lang="en-US" altLang="ja-JP" sz="1508" dirty="0">
                <a:sym typeface="Wingdings" panose="05000000000000000000" pitchFamily="2" charset="2"/>
              </a:rPr>
              <a:t>)</a:t>
            </a:r>
            <a:r>
              <a:rPr lang="ja-JP" altLang="en-US" sz="1508" dirty="0">
                <a:sym typeface="Wingdings" panose="05000000000000000000" pitchFamily="2" charset="2"/>
              </a:rPr>
              <a:t>、</a:t>
            </a:r>
            <a:r>
              <a:rPr lang="en-US" altLang="ja-JP" sz="1508" dirty="0">
                <a:sym typeface="Wingdings" panose="05000000000000000000" pitchFamily="2" charset="2"/>
              </a:rPr>
              <a:t>BOT</a:t>
            </a:r>
            <a:r>
              <a:rPr lang="ja-JP" altLang="en-US" sz="1508" dirty="0">
                <a:sym typeface="Wingdings" panose="05000000000000000000" pitchFamily="2" charset="2"/>
              </a:rPr>
              <a:t>：</a:t>
            </a:r>
            <a:r>
              <a:rPr lang="en-US" altLang="ja-JP" sz="1508" dirty="0">
                <a:sym typeface="Wingdings" panose="05000000000000000000" pitchFamily="2" charset="2"/>
              </a:rPr>
              <a:t>(</a:t>
            </a:r>
            <a:r>
              <a:rPr lang="ja-JP" altLang="en-US" sz="1508" dirty="0">
                <a:sym typeface="Wingdings" panose="05000000000000000000" pitchFamily="2" charset="2"/>
              </a:rPr>
              <a:t>手の形</a:t>
            </a:r>
            <a:r>
              <a:rPr lang="en-US" altLang="ja-JP" sz="1508" dirty="0">
                <a:sym typeface="Wingdings" panose="05000000000000000000" pitchFamily="2" charset="2"/>
              </a:rPr>
              <a:t>) </a:t>
            </a:r>
            <a:r>
              <a:rPr lang="ja-JP" altLang="en-US" sz="1508" dirty="0">
                <a:sym typeface="Wingdings" panose="05000000000000000000" pitchFamily="2" charset="2"/>
              </a:rPr>
              <a:t>で</a:t>
            </a:r>
            <a:r>
              <a:rPr lang="ja-JP" altLang="en-US" sz="1508" dirty="0"/>
              <a:t>あなたの負け！」</a:t>
            </a:r>
            <a:endParaRPr lang="en-US" altLang="ja-JP" sz="1508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/>
              <a:t>成績では通算の勝敗結果から勝率をパーセンテージで表示する。</a:t>
            </a:r>
            <a:endParaRPr lang="en-US" altLang="ja-JP" sz="2000" dirty="0"/>
          </a:p>
          <a:p>
            <a:pPr marL="342900" indent="-342900"/>
            <a:endParaRPr lang="en-US" altLang="ja-JP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339642-D77B-4EA2-A55F-C84BDDAA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4D315-6C69-40BF-98D6-60239DAB9584}" type="slidenum">
              <a:rPr lang="ja-JP" altLang="en-US" smtClean="0"/>
              <a:pPr/>
              <a:t>2</a:t>
            </a:fld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CFE1FB1-7B82-4B10-BE79-DC828412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kumimoji="1" lang="ja-JP" altLang="en-US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20439648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KENTEMテンプレート">
      <a:dk1>
        <a:srgbClr val="1E1E1E"/>
      </a:dk1>
      <a:lt1>
        <a:srgbClr val="FFFFFF"/>
      </a:lt1>
      <a:dk2>
        <a:srgbClr val="B3B3B3"/>
      </a:dk2>
      <a:lt2>
        <a:srgbClr val="F2F2F2"/>
      </a:lt2>
      <a:accent1>
        <a:srgbClr val="FDD000"/>
      </a:accent1>
      <a:accent2>
        <a:srgbClr val="00BFA6"/>
      </a:accent2>
      <a:accent3>
        <a:srgbClr val="40A6E6"/>
      </a:accent3>
      <a:accent4>
        <a:srgbClr val="F3271A"/>
      </a:accent4>
      <a:accent5>
        <a:srgbClr val="F2762E"/>
      </a:accent5>
      <a:accent6>
        <a:srgbClr val="97B1AB"/>
      </a:accent6>
      <a:hlink>
        <a:srgbClr val="0070C0"/>
      </a:hlink>
      <a:folHlink>
        <a:srgbClr val="0070C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ンプレート" id="{F11C7BB4-7BEF-41A9-B54E-EBBAC349AD90}" vid="{FD0F4BAD-71E0-4F59-8C3C-B0C7638B763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180</Words>
  <Application>Microsoft Office PowerPoint</Application>
  <PresentationFormat>A4 210 x 297 mm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Wingdings</vt:lpstr>
      <vt:lpstr>1_Office テーマ</vt:lpstr>
      <vt:lpstr>じゃんけんゲーム</vt:lpstr>
      <vt:lpstr>1. 概要</vt:lpstr>
      <vt:lpstr>2. 機能要件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　紗規子</dc:creator>
  <cp:lastModifiedBy>長谷川 尚希</cp:lastModifiedBy>
  <cp:revision>1029</cp:revision>
  <cp:lastPrinted>2021-05-06T02:35:10Z</cp:lastPrinted>
  <dcterms:created xsi:type="dcterms:W3CDTF">2020-11-02T06:12:12Z</dcterms:created>
  <dcterms:modified xsi:type="dcterms:W3CDTF">2024-05-20T08:49:12Z</dcterms:modified>
</cp:coreProperties>
</file>