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2/15/2017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2/15/2017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2/15/2017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2/15/2017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2/15/2017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2/15/2017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2/15/2017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2/15/2017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2/15/2017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2/15/2017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2/15/2017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2/15/2017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mtClean="0"/>
              <a:t>Title should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mtClean="0"/>
              <a:t>Subtitle goes here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59</TotalTime>
  <Words>7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MS PGothic</vt:lpstr>
      <vt:lpstr>Arial</vt:lpstr>
      <vt:lpstr>pres6</vt:lpstr>
      <vt:lpstr>Title should go here</vt:lpstr>
      <vt:lpstr>PowerPoint Presentation</vt:lpstr>
    </vt:vector>
  </TitlesOfParts>
  <Company>The University of Edinburgh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SARGEANT Rad</cp:lastModifiedBy>
  <cp:revision>5</cp:revision>
  <dcterms:created xsi:type="dcterms:W3CDTF">2012-04-25T15:10:26Z</dcterms:created>
  <dcterms:modified xsi:type="dcterms:W3CDTF">2017-02-15T13:32:11Z</dcterms:modified>
</cp:coreProperties>
</file>