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E8111-7E08-4387-A590-780E74F8F7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97F157-A415-40DB-9E7D-E017FC7FF9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26F33C-D5FE-4F16-87FD-5CCE8D4079D6}"/>
              </a:ext>
            </a:extLst>
          </p:cNvPr>
          <p:cNvSpPr>
            <a:spLocks noGrp="1"/>
          </p:cNvSpPr>
          <p:nvPr>
            <p:ph type="dt" sz="half" idx="10"/>
          </p:nvPr>
        </p:nvSpPr>
        <p:spPr/>
        <p:txBody>
          <a:bodyPr/>
          <a:lstStyle/>
          <a:p>
            <a:fld id="{8229A3DC-BD45-4712-881D-1A03FE87795B}" type="datetimeFigureOut">
              <a:rPr lang="en-US" smtClean="0"/>
              <a:t>12/17/2021</a:t>
            </a:fld>
            <a:endParaRPr lang="en-US"/>
          </a:p>
        </p:txBody>
      </p:sp>
      <p:sp>
        <p:nvSpPr>
          <p:cNvPr id="5" name="Footer Placeholder 4">
            <a:extLst>
              <a:ext uri="{FF2B5EF4-FFF2-40B4-BE49-F238E27FC236}">
                <a16:creationId xmlns:a16="http://schemas.microsoft.com/office/drawing/2014/main" id="{192637C7-44A5-4BC2-8174-A1E16FC81C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7AA42C-D19D-4C9E-8788-87CC19CEAEC6}"/>
              </a:ext>
            </a:extLst>
          </p:cNvPr>
          <p:cNvSpPr>
            <a:spLocks noGrp="1"/>
          </p:cNvSpPr>
          <p:nvPr>
            <p:ph type="sldNum" sz="quarter" idx="12"/>
          </p:nvPr>
        </p:nvSpPr>
        <p:spPr/>
        <p:txBody>
          <a:bodyPr/>
          <a:lstStyle/>
          <a:p>
            <a:fld id="{B67C0C71-322C-40AF-94CE-F621190DD745}" type="slidenum">
              <a:rPr lang="en-US" smtClean="0"/>
              <a:t>‹#›</a:t>
            </a:fld>
            <a:endParaRPr lang="en-US"/>
          </a:p>
        </p:txBody>
      </p:sp>
    </p:spTree>
    <p:extLst>
      <p:ext uri="{BB962C8B-B14F-4D97-AF65-F5344CB8AC3E}">
        <p14:creationId xmlns:p14="http://schemas.microsoft.com/office/powerpoint/2010/main" val="3887480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D1C4A-915C-49D8-896C-548C0A14E8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CE68C9-032C-46CF-9421-B1BA4D022B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9F6C49-F521-4510-89E9-48C2FF2BC4AC}"/>
              </a:ext>
            </a:extLst>
          </p:cNvPr>
          <p:cNvSpPr>
            <a:spLocks noGrp="1"/>
          </p:cNvSpPr>
          <p:nvPr>
            <p:ph type="dt" sz="half" idx="10"/>
          </p:nvPr>
        </p:nvSpPr>
        <p:spPr/>
        <p:txBody>
          <a:bodyPr/>
          <a:lstStyle/>
          <a:p>
            <a:fld id="{8229A3DC-BD45-4712-881D-1A03FE87795B}" type="datetimeFigureOut">
              <a:rPr lang="en-US" smtClean="0"/>
              <a:t>12/17/2021</a:t>
            </a:fld>
            <a:endParaRPr lang="en-US"/>
          </a:p>
        </p:txBody>
      </p:sp>
      <p:sp>
        <p:nvSpPr>
          <p:cNvPr id="5" name="Footer Placeholder 4">
            <a:extLst>
              <a:ext uri="{FF2B5EF4-FFF2-40B4-BE49-F238E27FC236}">
                <a16:creationId xmlns:a16="http://schemas.microsoft.com/office/drawing/2014/main" id="{10B2B837-9BF7-49A9-8F8D-FA40728BCD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517C42-78C8-461C-A388-0B49F7B591B8}"/>
              </a:ext>
            </a:extLst>
          </p:cNvPr>
          <p:cNvSpPr>
            <a:spLocks noGrp="1"/>
          </p:cNvSpPr>
          <p:nvPr>
            <p:ph type="sldNum" sz="quarter" idx="12"/>
          </p:nvPr>
        </p:nvSpPr>
        <p:spPr/>
        <p:txBody>
          <a:bodyPr/>
          <a:lstStyle/>
          <a:p>
            <a:fld id="{B67C0C71-322C-40AF-94CE-F621190DD745}" type="slidenum">
              <a:rPr lang="en-US" smtClean="0"/>
              <a:t>‹#›</a:t>
            </a:fld>
            <a:endParaRPr lang="en-US"/>
          </a:p>
        </p:txBody>
      </p:sp>
    </p:spTree>
    <p:extLst>
      <p:ext uri="{BB962C8B-B14F-4D97-AF65-F5344CB8AC3E}">
        <p14:creationId xmlns:p14="http://schemas.microsoft.com/office/powerpoint/2010/main" val="4001729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E1F608-F823-4D73-949B-0850EC3FE2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28F4B0-C590-4031-9E18-872B96AFBA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9814EF-9CB9-4569-AEEA-DA51D16F8170}"/>
              </a:ext>
            </a:extLst>
          </p:cNvPr>
          <p:cNvSpPr>
            <a:spLocks noGrp="1"/>
          </p:cNvSpPr>
          <p:nvPr>
            <p:ph type="dt" sz="half" idx="10"/>
          </p:nvPr>
        </p:nvSpPr>
        <p:spPr/>
        <p:txBody>
          <a:bodyPr/>
          <a:lstStyle/>
          <a:p>
            <a:fld id="{8229A3DC-BD45-4712-881D-1A03FE87795B}" type="datetimeFigureOut">
              <a:rPr lang="en-US" smtClean="0"/>
              <a:t>12/17/2021</a:t>
            </a:fld>
            <a:endParaRPr lang="en-US"/>
          </a:p>
        </p:txBody>
      </p:sp>
      <p:sp>
        <p:nvSpPr>
          <p:cNvPr id="5" name="Footer Placeholder 4">
            <a:extLst>
              <a:ext uri="{FF2B5EF4-FFF2-40B4-BE49-F238E27FC236}">
                <a16:creationId xmlns:a16="http://schemas.microsoft.com/office/drawing/2014/main" id="{19C55FDB-62B6-4D36-A778-E0FE74266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ADBBAE-E02D-45F0-B757-DC1325E38FD3}"/>
              </a:ext>
            </a:extLst>
          </p:cNvPr>
          <p:cNvSpPr>
            <a:spLocks noGrp="1"/>
          </p:cNvSpPr>
          <p:nvPr>
            <p:ph type="sldNum" sz="quarter" idx="12"/>
          </p:nvPr>
        </p:nvSpPr>
        <p:spPr/>
        <p:txBody>
          <a:bodyPr/>
          <a:lstStyle/>
          <a:p>
            <a:fld id="{B67C0C71-322C-40AF-94CE-F621190DD745}" type="slidenum">
              <a:rPr lang="en-US" smtClean="0"/>
              <a:t>‹#›</a:t>
            </a:fld>
            <a:endParaRPr lang="en-US"/>
          </a:p>
        </p:txBody>
      </p:sp>
    </p:spTree>
    <p:extLst>
      <p:ext uri="{BB962C8B-B14F-4D97-AF65-F5344CB8AC3E}">
        <p14:creationId xmlns:p14="http://schemas.microsoft.com/office/powerpoint/2010/main" val="473812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09EDB-83B3-4F6B-A44B-79739BA329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C9876F-BF98-4C97-B06F-3187E6BF74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C21D6E-380B-49F5-BD8E-EC6E8EF88695}"/>
              </a:ext>
            </a:extLst>
          </p:cNvPr>
          <p:cNvSpPr>
            <a:spLocks noGrp="1"/>
          </p:cNvSpPr>
          <p:nvPr>
            <p:ph type="dt" sz="half" idx="10"/>
          </p:nvPr>
        </p:nvSpPr>
        <p:spPr/>
        <p:txBody>
          <a:bodyPr/>
          <a:lstStyle/>
          <a:p>
            <a:fld id="{8229A3DC-BD45-4712-881D-1A03FE87795B}" type="datetimeFigureOut">
              <a:rPr lang="en-US" smtClean="0"/>
              <a:t>12/17/2021</a:t>
            </a:fld>
            <a:endParaRPr lang="en-US"/>
          </a:p>
        </p:txBody>
      </p:sp>
      <p:sp>
        <p:nvSpPr>
          <p:cNvPr id="5" name="Footer Placeholder 4">
            <a:extLst>
              <a:ext uri="{FF2B5EF4-FFF2-40B4-BE49-F238E27FC236}">
                <a16:creationId xmlns:a16="http://schemas.microsoft.com/office/drawing/2014/main" id="{967A605F-CFF8-4D74-8F83-1562583F0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625C7C-8CF6-4A6B-B3D6-A468CB145CE0}"/>
              </a:ext>
            </a:extLst>
          </p:cNvPr>
          <p:cNvSpPr>
            <a:spLocks noGrp="1"/>
          </p:cNvSpPr>
          <p:nvPr>
            <p:ph type="sldNum" sz="quarter" idx="12"/>
          </p:nvPr>
        </p:nvSpPr>
        <p:spPr/>
        <p:txBody>
          <a:bodyPr/>
          <a:lstStyle/>
          <a:p>
            <a:fld id="{B67C0C71-322C-40AF-94CE-F621190DD745}" type="slidenum">
              <a:rPr lang="en-US" smtClean="0"/>
              <a:t>‹#›</a:t>
            </a:fld>
            <a:endParaRPr lang="en-US"/>
          </a:p>
        </p:txBody>
      </p:sp>
    </p:spTree>
    <p:extLst>
      <p:ext uri="{BB962C8B-B14F-4D97-AF65-F5344CB8AC3E}">
        <p14:creationId xmlns:p14="http://schemas.microsoft.com/office/powerpoint/2010/main" val="1717261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A63B1-0C49-4801-B754-0B4A4034A7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7C4509-A3E7-430A-B7C4-F36E3BFACD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BB9B5A-D9BF-4505-8D80-5CE386B2DED6}"/>
              </a:ext>
            </a:extLst>
          </p:cNvPr>
          <p:cNvSpPr>
            <a:spLocks noGrp="1"/>
          </p:cNvSpPr>
          <p:nvPr>
            <p:ph type="dt" sz="half" idx="10"/>
          </p:nvPr>
        </p:nvSpPr>
        <p:spPr/>
        <p:txBody>
          <a:bodyPr/>
          <a:lstStyle/>
          <a:p>
            <a:fld id="{8229A3DC-BD45-4712-881D-1A03FE87795B}" type="datetimeFigureOut">
              <a:rPr lang="en-US" smtClean="0"/>
              <a:t>12/17/2021</a:t>
            </a:fld>
            <a:endParaRPr lang="en-US"/>
          </a:p>
        </p:txBody>
      </p:sp>
      <p:sp>
        <p:nvSpPr>
          <p:cNvPr id="5" name="Footer Placeholder 4">
            <a:extLst>
              <a:ext uri="{FF2B5EF4-FFF2-40B4-BE49-F238E27FC236}">
                <a16:creationId xmlns:a16="http://schemas.microsoft.com/office/drawing/2014/main" id="{F6966400-9F89-4B97-AE2D-C3DF7F133C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07B56D-9E13-480B-86C2-F95E06F60FB8}"/>
              </a:ext>
            </a:extLst>
          </p:cNvPr>
          <p:cNvSpPr>
            <a:spLocks noGrp="1"/>
          </p:cNvSpPr>
          <p:nvPr>
            <p:ph type="sldNum" sz="quarter" idx="12"/>
          </p:nvPr>
        </p:nvSpPr>
        <p:spPr/>
        <p:txBody>
          <a:bodyPr/>
          <a:lstStyle/>
          <a:p>
            <a:fld id="{B67C0C71-322C-40AF-94CE-F621190DD745}" type="slidenum">
              <a:rPr lang="en-US" smtClean="0"/>
              <a:t>‹#›</a:t>
            </a:fld>
            <a:endParaRPr lang="en-US"/>
          </a:p>
        </p:txBody>
      </p:sp>
    </p:spTree>
    <p:extLst>
      <p:ext uri="{BB962C8B-B14F-4D97-AF65-F5344CB8AC3E}">
        <p14:creationId xmlns:p14="http://schemas.microsoft.com/office/powerpoint/2010/main" val="263839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B8732-B5AE-4A0F-874A-22DA59983B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F4107E-A5E4-47DE-A486-3175DA7C3C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9E1B7B-64D0-4CBD-8A3F-4DB5E9547E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0E2F2F-2930-4A5F-94E2-17618CAB9877}"/>
              </a:ext>
            </a:extLst>
          </p:cNvPr>
          <p:cNvSpPr>
            <a:spLocks noGrp="1"/>
          </p:cNvSpPr>
          <p:nvPr>
            <p:ph type="dt" sz="half" idx="10"/>
          </p:nvPr>
        </p:nvSpPr>
        <p:spPr/>
        <p:txBody>
          <a:bodyPr/>
          <a:lstStyle/>
          <a:p>
            <a:fld id="{8229A3DC-BD45-4712-881D-1A03FE87795B}" type="datetimeFigureOut">
              <a:rPr lang="en-US" smtClean="0"/>
              <a:t>12/17/2021</a:t>
            </a:fld>
            <a:endParaRPr lang="en-US"/>
          </a:p>
        </p:txBody>
      </p:sp>
      <p:sp>
        <p:nvSpPr>
          <p:cNvPr id="6" name="Footer Placeholder 5">
            <a:extLst>
              <a:ext uri="{FF2B5EF4-FFF2-40B4-BE49-F238E27FC236}">
                <a16:creationId xmlns:a16="http://schemas.microsoft.com/office/drawing/2014/main" id="{8B1D171C-4340-45C1-807B-09BB58ACA7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B2E354-DECE-44A8-8B6F-2431C19BAD76}"/>
              </a:ext>
            </a:extLst>
          </p:cNvPr>
          <p:cNvSpPr>
            <a:spLocks noGrp="1"/>
          </p:cNvSpPr>
          <p:nvPr>
            <p:ph type="sldNum" sz="quarter" idx="12"/>
          </p:nvPr>
        </p:nvSpPr>
        <p:spPr/>
        <p:txBody>
          <a:bodyPr/>
          <a:lstStyle/>
          <a:p>
            <a:fld id="{B67C0C71-322C-40AF-94CE-F621190DD745}" type="slidenum">
              <a:rPr lang="en-US" smtClean="0"/>
              <a:t>‹#›</a:t>
            </a:fld>
            <a:endParaRPr lang="en-US"/>
          </a:p>
        </p:txBody>
      </p:sp>
    </p:spTree>
    <p:extLst>
      <p:ext uri="{BB962C8B-B14F-4D97-AF65-F5344CB8AC3E}">
        <p14:creationId xmlns:p14="http://schemas.microsoft.com/office/powerpoint/2010/main" val="186175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1E17D-24FE-4FA5-89EF-7131DDE0CD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0902BC-9DF7-4FCA-882F-765E1462AB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8079E9-8599-42CF-9051-2126231D05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798F6A-8F78-4B26-911A-4DCD06F67B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876298-2837-471D-8A7F-F4F1A4575E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4077FD-85B2-48E8-91F4-0D5AE8949B9E}"/>
              </a:ext>
            </a:extLst>
          </p:cNvPr>
          <p:cNvSpPr>
            <a:spLocks noGrp="1"/>
          </p:cNvSpPr>
          <p:nvPr>
            <p:ph type="dt" sz="half" idx="10"/>
          </p:nvPr>
        </p:nvSpPr>
        <p:spPr/>
        <p:txBody>
          <a:bodyPr/>
          <a:lstStyle/>
          <a:p>
            <a:fld id="{8229A3DC-BD45-4712-881D-1A03FE87795B}" type="datetimeFigureOut">
              <a:rPr lang="en-US" smtClean="0"/>
              <a:t>12/17/2021</a:t>
            </a:fld>
            <a:endParaRPr lang="en-US"/>
          </a:p>
        </p:txBody>
      </p:sp>
      <p:sp>
        <p:nvSpPr>
          <p:cNvPr id="8" name="Footer Placeholder 7">
            <a:extLst>
              <a:ext uri="{FF2B5EF4-FFF2-40B4-BE49-F238E27FC236}">
                <a16:creationId xmlns:a16="http://schemas.microsoft.com/office/drawing/2014/main" id="{78BCC63A-A158-47C0-A185-DBE8FA5156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D6EBD7-6518-47A6-9D01-027BB00CDC9A}"/>
              </a:ext>
            </a:extLst>
          </p:cNvPr>
          <p:cNvSpPr>
            <a:spLocks noGrp="1"/>
          </p:cNvSpPr>
          <p:nvPr>
            <p:ph type="sldNum" sz="quarter" idx="12"/>
          </p:nvPr>
        </p:nvSpPr>
        <p:spPr/>
        <p:txBody>
          <a:bodyPr/>
          <a:lstStyle/>
          <a:p>
            <a:fld id="{B67C0C71-322C-40AF-94CE-F621190DD745}" type="slidenum">
              <a:rPr lang="en-US" smtClean="0"/>
              <a:t>‹#›</a:t>
            </a:fld>
            <a:endParaRPr lang="en-US"/>
          </a:p>
        </p:txBody>
      </p:sp>
    </p:spTree>
    <p:extLst>
      <p:ext uri="{BB962C8B-B14F-4D97-AF65-F5344CB8AC3E}">
        <p14:creationId xmlns:p14="http://schemas.microsoft.com/office/powerpoint/2010/main" val="743576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7404-84EE-4558-9D51-564576DF8C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DAA34D-5394-49DB-8115-CA331B6AE82E}"/>
              </a:ext>
            </a:extLst>
          </p:cNvPr>
          <p:cNvSpPr>
            <a:spLocks noGrp="1"/>
          </p:cNvSpPr>
          <p:nvPr>
            <p:ph type="dt" sz="half" idx="10"/>
          </p:nvPr>
        </p:nvSpPr>
        <p:spPr/>
        <p:txBody>
          <a:bodyPr/>
          <a:lstStyle/>
          <a:p>
            <a:fld id="{8229A3DC-BD45-4712-881D-1A03FE87795B}" type="datetimeFigureOut">
              <a:rPr lang="en-US" smtClean="0"/>
              <a:t>12/17/2021</a:t>
            </a:fld>
            <a:endParaRPr lang="en-US"/>
          </a:p>
        </p:txBody>
      </p:sp>
      <p:sp>
        <p:nvSpPr>
          <p:cNvPr id="4" name="Footer Placeholder 3">
            <a:extLst>
              <a:ext uri="{FF2B5EF4-FFF2-40B4-BE49-F238E27FC236}">
                <a16:creationId xmlns:a16="http://schemas.microsoft.com/office/drawing/2014/main" id="{008A3400-944E-43AA-81B2-E5458E464F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568467-C174-45F8-AD51-48916392162E}"/>
              </a:ext>
            </a:extLst>
          </p:cNvPr>
          <p:cNvSpPr>
            <a:spLocks noGrp="1"/>
          </p:cNvSpPr>
          <p:nvPr>
            <p:ph type="sldNum" sz="quarter" idx="12"/>
          </p:nvPr>
        </p:nvSpPr>
        <p:spPr/>
        <p:txBody>
          <a:bodyPr/>
          <a:lstStyle/>
          <a:p>
            <a:fld id="{B67C0C71-322C-40AF-94CE-F621190DD745}" type="slidenum">
              <a:rPr lang="en-US" smtClean="0"/>
              <a:t>‹#›</a:t>
            </a:fld>
            <a:endParaRPr lang="en-US"/>
          </a:p>
        </p:txBody>
      </p:sp>
    </p:spTree>
    <p:extLst>
      <p:ext uri="{BB962C8B-B14F-4D97-AF65-F5344CB8AC3E}">
        <p14:creationId xmlns:p14="http://schemas.microsoft.com/office/powerpoint/2010/main" val="3519023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6F2956-4B4D-4FB0-AE45-BA53EA3BD53B}"/>
              </a:ext>
            </a:extLst>
          </p:cNvPr>
          <p:cNvSpPr>
            <a:spLocks noGrp="1"/>
          </p:cNvSpPr>
          <p:nvPr>
            <p:ph type="dt" sz="half" idx="10"/>
          </p:nvPr>
        </p:nvSpPr>
        <p:spPr/>
        <p:txBody>
          <a:bodyPr/>
          <a:lstStyle/>
          <a:p>
            <a:fld id="{8229A3DC-BD45-4712-881D-1A03FE87795B}" type="datetimeFigureOut">
              <a:rPr lang="en-US" smtClean="0"/>
              <a:t>12/17/2021</a:t>
            </a:fld>
            <a:endParaRPr lang="en-US"/>
          </a:p>
        </p:txBody>
      </p:sp>
      <p:sp>
        <p:nvSpPr>
          <p:cNvPr id="3" name="Footer Placeholder 2">
            <a:extLst>
              <a:ext uri="{FF2B5EF4-FFF2-40B4-BE49-F238E27FC236}">
                <a16:creationId xmlns:a16="http://schemas.microsoft.com/office/drawing/2014/main" id="{208311FB-55AC-47A3-926F-F84837DAC0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1F985B-650D-4E3A-8518-A842E4014420}"/>
              </a:ext>
            </a:extLst>
          </p:cNvPr>
          <p:cNvSpPr>
            <a:spLocks noGrp="1"/>
          </p:cNvSpPr>
          <p:nvPr>
            <p:ph type="sldNum" sz="quarter" idx="12"/>
          </p:nvPr>
        </p:nvSpPr>
        <p:spPr/>
        <p:txBody>
          <a:bodyPr/>
          <a:lstStyle/>
          <a:p>
            <a:fld id="{B67C0C71-322C-40AF-94CE-F621190DD745}" type="slidenum">
              <a:rPr lang="en-US" smtClean="0"/>
              <a:t>‹#›</a:t>
            </a:fld>
            <a:endParaRPr lang="en-US"/>
          </a:p>
        </p:txBody>
      </p:sp>
    </p:spTree>
    <p:extLst>
      <p:ext uri="{BB962C8B-B14F-4D97-AF65-F5344CB8AC3E}">
        <p14:creationId xmlns:p14="http://schemas.microsoft.com/office/powerpoint/2010/main" val="264576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D7552-6105-4EE6-AE72-56901C098E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29948D-9A6F-4EEE-AD0E-B8E85A4C90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F23BFF-6BDA-471E-B396-9C36A9DA51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4FE44B-FCE9-4902-9F08-946FB46FFCE7}"/>
              </a:ext>
            </a:extLst>
          </p:cNvPr>
          <p:cNvSpPr>
            <a:spLocks noGrp="1"/>
          </p:cNvSpPr>
          <p:nvPr>
            <p:ph type="dt" sz="half" idx="10"/>
          </p:nvPr>
        </p:nvSpPr>
        <p:spPr/>
        <p:txBody>
          <a:bodyPr/>
          <a:lstStyle/>
          <a:p>
            <a:fld id="{8229A3DC-BD45-4712-881D-1A03FE87795B}" type="datetimeFigureOut">
              <a:rPr lang="en-US" smtClean="0"/>
              <a:t>12/17/2021</a:t>
            </a:fld>
            <a:endParaRPr lang="en-US"/>
          </a:p>
        </p:txBody>
      </p:sp>
      <p:sp>
        <p:nvSpPr>
          <p:cNvPr id="6" name="Footer Placeholder 5">
            <a:extLst>
              <a:ext uri="{FF2B5EF4-FFF2-40B4-BE49-F238E27FC236}">
                <a16:creationId xmlns:a16="http://schemas.microsoft.com/office/drawing/2014/main" id="{9F520CF6-15DA-401F-B883-D4141F01A7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5721E5-5C70-4E06-B8FA-D52E1D625EF1}"/>
              </a:ext>
            </a:extLst>
          </p:cNvPr>
          <p:cNvSpPr>
            <a:spLocks noGrp="1"/>
          </p:cNvSpPr>
          <p:nvPr>
            <p:ph type="sldNum" sz="quarter" idx="12"/>
          </p:nvPr>
        </p:nvSpPr>
        <p:spPr/>
        <p:txBody>
          <a:bodyPr/>
          <a:lstStyle/>
          <a:p>
            <a:fld id="{B67C0C71-322C-40AF-94CE-F621190DD745}" type="slidenum">
              <a:rPr lang="en-US" smtClean="0"/>
              <a:t>‹#›</a:t>
            </a:fld>
            <a:endParaRPr lang="en-US"/>
          </a:p>
        </p:txBody>
      </p:sp>
    </p:spTree>
    <p:extLst>
      <p:ext uri="{BB962C8B-B14F-4D97-AF65-F5344CB8AC3E}">
        <p14:creationId xmlns:p14="http://schemas.microsoft.com/office/powerpoint/2010/main" val="2009778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6DDD2-E4FD-4632-886A-93AC36D859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7A5050-718E-4BCE-9075-821189FEC3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E181B3-3026-42A0-98CB-F9BF63100E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D7B72C-42A1-43F8-84A9-34EA88B5DD25}"/>
              </a:ext>
            </a:extLst>
          </p:cNvPr>
          <p:cNvSpPr>
            <a:spLocks noGrp="1"/>
          </p:cNvSpPr>
          <p:nvPr>
            <p:ph type="dt" sz="half" idx="10"/>
          </p:nvPr>
        </p:nvSpPr>
        <p:spPr/>
        <p:txBody>
          <a:bodyPr/>
          <a:lstStyle/>
          <a:p>
            <a:fld id="{8229A3DC-BD45-4712-881D-1A03FE87795B}" type="datetimeFigureOut">
              <a:rPr lang="en-US" smtClean="0"/>
              <a:t>12/17/2021</a:t>
            </a:fld>
            <a:endParaRPr lang="en-US"/>
          </a:p>
        </p:txBody>
      </p:sp>
      <p:sp>
        <p:nvSpPr>
          <p:cNvPr id="6" name="Footer Placeholder 5">
            <a:extLst>
              <a:ext uri="{FF2B5EF4-FFF2-40B4-BE49-F238E27FC236}">
                <a16:creationId xmlns:a16="http://schemas.microsoft.com/office/drawing/2014/main" id="{3A1441CF-F371-46AE-8344-1045DFC447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AADE3E-7043-47B7-A5B2-C9353F5BA73C}"/>
              </a:ext>
            </a:extLst>
          </p:cNvPr>
          <p:cNvSpPr>
            <a:spLocks noGrp="1"/>
          </p:cNvSpPr>
          <p:nvPr>
            <p:ph type="sldNum" sz="quarter" idx="12"/>
          </p:nvPr>
        </p:nvSpPr>
        <p:spPr/>
        <p:txBody>
          <a:bodyPr/>
          <a:lstStyle/>
          <a:p>
            <a:fld id="{B67C0C71-322C-40AF-94CE-F621190DD745}" type="slidenum">
              <a:rPr lang="en-US" smtClean="0"/>
              <a:t>‹#›</a:t>
            </a:fld>
            <a:endParaRPr lang="en-US"/>
          </a:p>
        </p:txBody>
      </p:sp>
    </p:spTree>
    <p:extLst>
      <p:ext uri="{BB962C8B-B14F-4D97-AF65-F5344CB8AC3E}">
        <p14:creationId xmlns:p14="http://schemas.microsoft.com/office/powerpoint/2010/main" val="2245682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25BB03-3BDF-449B-BE07-F53D4187C1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E86674-3743-404F-8DE8-1164869204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5E7F7B-15A4-427F-8537-9662602F70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29A3DC-BD45-4712-881D-1A03FE87795B}" type="datetimeFigureOut">
              <a:rPr lang="en-US" smtClean="0"/>
              <a:t>12/17/2021</a:t>
            </a:fld>
            <a:endParaRPr lang="en-US"/>
          </a:p>
        </p:txBody>
      </p:sp>
      <p:sp>
        <p:nvSpPr>
          <p:cNvPr id="5" name="Footer Placeholder 4">
            <a:extLst>
              <a:ext uri="{FF2B5EF4-FFF2-40B4-BE49-F238E27FC236}">
                <a16:creationId xmlns:a16="http://schemas.microsoft.com/office/drawing/2014/main" id="{6BB18821-4DEC-487B-939E-94E864411C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393EA3-A361-4A35-B77B-3C28305734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7C0C71-322C-40AF-94CE-F621190DD745}" type="slidenum">
              <a:rPr lang="en-US" smtClean="0"/>
              <a:t>‹#›</a:t>
            </a:fld>
            <a:endParaRPr lang="en-US"/>
          </a:p>
        </p:txBody>
      </p:sp>
    </p:spTree>
    <p:extLst>
      <p:ext uri="{BB962C8B-B14F-4D97-AF65-F5344CB8AC3E}">
        <p14:creationId xmlns:p14="http://schemas.microsoft.com/office/powerpoint/2010/main" val="887825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556D6-6C8D-467B-AEC4-34B7EA69D1A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091E9E5-7904-44E1-9A3A-5C13727BDA12}"/>
              </a:ext>
            </a:extLst>
          </p:cNvPr>
          <p:cNvSpPr>
            <a:spLocks noGrp="1"/>
          </p:cNvSpPr>
          <p:nvPr>
            <p:ph type="subTitle" idx="1"/>
          </p:nvPr>
        </p:nvSpPr>
        <p:spPr/>
        <p:txBody>
          <a:bodyPr/>
          <a:lstStyle/>
          <a:p>
            <a:endParaRPr lang="en-US"/>
          </a:p>
        </p:txBody>
      </p:sp>
      <p:sp>
        <p:nvSpPr>
          <p:cNvPr id="4" name="AutoShape 2" descr="Multicolored Border Design. Wavy Frame, White Text Place. Bright Teal,  Purple, Orange, Pink Gradient. Art Line Pattern, Vector Background. Modern  Template For Album Page, Postcard, Presentation, Promotion. EPS10  Illustration Royalty Free Cliparts,">
            <a:extLst>
              <a:ext uri="{FF2B5EF4-FFF2-40B4-BE49-F238E27FC236}">
                <a16:creationId xmlns:a16="http://schemas.microsoft.com/office/drawing/2014/main" id="{F3101D71-46E4-4DDA-9AC6-108D9D307191}"/>
              </a:ext>
            </a:extLst>
          </p:cNvPr>
          <p:cNvSpPr>
            <a:spLocks noChangeAspect="1" noChangeArrowheads="1"/>
          </p:cNvSpPr>
          <p:nvPr/>
        </p:nvSpPr>
        <p:spPr bwMode="auto">
          <a:xfrm>
            <a:off x="1681018" y="-985982"/>
            <a:ext cx="4567382" cy="456738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Multicolored Border Design. Wavy Frame, White Text Place. Bright Teal,  Purple, Orange, Pink Gradient. Art Line Pattern, Vector Background. Modern  Template For Album Page, Postcard, Presentation, Promotion. EPS10  Illustration Royalty Free Cliparts,">
            <a:extLst>
              <a:ext uri="{FF2B5EF4-FFF2-40B4-BE49-F238E27FC236}">
                <a16:creationId xmlns:a16="http://schemas.microsoft.com/office/drawing/2014/main" id="{1640E26F-63A0-4A21-8517-134B02C1FD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Vector golden cup icon isolated on background. Shiny prize with simple  shape and flat design. Realistic glossy trophy used for a logo, website,  certificate or diploma creations. Stock Vector | Adobe Stock">
            <a:extLst>
              <a:ext uri="{FF2B5EF4-FFF2-40B4-BE49-F238E27FC236}">
                <a16:creationId xmlns:a16="http://schemas.microsoft.com/office/drawing/2014/main" id="{95A0593E-D0F5-4773-BDBB-CFCE6D603D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4619" y="-4837"/>
            <a:ext cx="2142981" cy="214298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ownload Thumbs Up Category Png, Clipart and Icons | FreePngClipart">
            <a:extLst>
              <a:ext uri="{FF2B5EF4-FFF2-40B4-BE49-F238E27FC236}">
                <a16:creationId xmlns:a16="http://schemas.microsoft.com/office/drawing/2014/main" id="{1D63412B-227F-4DF5-B36A-1DDF591D85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3533" y="3509963"/>
            <a:ext cx="3105151" cy="310515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ool dog - stock photo | Crushpixel">
            <a:extLst>
              <a:ext uri="{FF2B5EF4-FFF2-40B4-BE49-F238E27FC236}">
                <a16:creationId xmlns:a16="http://schemas.microsoft.com/office/drawing/2014/main" id="{042E8075-0685-45DC-A9A2-FBDB7B6428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553" y="342195"/>
            <a:ext cx="2733675" cy="27336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3D Stickman with a Presentation Board Stock Illustration - Illustration of  blue, green: 152914402">
            <a:extLst>
              <a:ext uri="{FF2B5EF4-FFF2-40B4-BE49-F238E27FC236}">
                <a16:creationId xmlns:a16="http://schemas.microsoft.com/office/drawing/2014/main" id="{46A93D6A-D721-40BC-A598-8C9410F5AA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7158" y="3617295"/>
            <a:ext cx="2602930" cy="274796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F99B2C3B-7EAF-477E-89A1-86F1A7BEA94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2400" y="2239129"/>
            <a:ext cx="12192000" cy="1313661"/>
          </a:xfrm>
          <a:prstGeom prst="rect">
            <a:avLst/>
          </a:prstGeom>
        </p:spPr>
      </p:pic>
      <p:pic>
        <p:nvPicPr>
          <p:cNvPr id="10" name="Picture 9" descr="Chart&#10;&#10;Description automatically generated">
            <a:extLst>
              <a:ext uri="{FF2B5EF4-FFF2-40B4-BE49-F238E27FC236}">
                <a16:creationId xmlns:a16="http://schemas.microsoft.com/office/drawing/2014/main" id="{64657BEF-C68A-4C9F-B5C0-EABE9D367BC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533202">
            <a:off x="3293329" y="2441446"/>
            <a:ext cx="8640678" cy="2964298"/>
          </a:xfrm>
          <a:prstGeom prst="rect">
            <a:avLst/>
          </a:prstGeom>
        </p:spPr>
      </p:pic>
      <p:sp>
        <p:nvSpPr>
          <p:cNvPr id="11" name="TextBox 10">
            <a:extLst>
              <a:ext uri="{FF2B5EF4-FFF2-40B4-BE49-F238E27FC236}">
                <a16:creationId xmlns:a16="http://schemas.microsoft.com/office/drawing/2014/main" id="{5752621E-9A33-45F4-8A96-CE9E3BCA49F8}"/>
              </a:ext>
            </a:extLst>
          </p:cNvPr>
          <p:cNvSpPr txBox="1"/>
          <p:nvPr/>
        </p:nvSpPr>
        <p:spPr>
          <a:xfrm>
            <a:off x="3700088" y="4649096"/>
            <a:ext cx="4741939" cy="646331"/>
          </a:xfrm>
          <a:prstGeom prst="rect">
            <a:avLst/>
          </a:prstGeom>
          <a:noFill/>
        </p:spPr>
        <p:txBody>
          <a:bodyPr wrap="none" rtlCol="0">
            <a:spAutoFit/>
          </a:bodyPr>
          <a:lstStyle/>
          <a:p>
            <a:r>
              <a:rPr lang="uk-UA" dirty="0">
                <a:solidFill>
                  <a:schemeClr val="bg1">
                    <a:lumMod val="65000"/>
                  </a:schemeClr>
                </a:solidFill>
              </a:rPr>
              <a:t>Презентацію підготував студент Українського </a:t>
            </a:r>
          </a:p>
          <a:p>
            <a:r>
              <a:rPr lang="uk-UA" dirty="0">
                <a:solidFill>
                  <a:schemeClr val="bg1">
                    <a:lumMod val="65000"/>
                  </a:schemeClr>
                </a:solidFill>
              </a:rPr>
              <a:t>Католицького Університету </a:t>
            </a:r>
            <a:r>
              <a:rPr lang="uk-UA" u="sng" dirty="0">
                <a:solidFill>
                  <a:srgbClr val="0070C0"/>
                </a:solidFill>
              </a:rPr>
              <a:t>Ясіновський Павло</a:t>
            </a:r>
            <a:endParaRPr lang="en-US" u="sng" dirty="0">
              <a:solidFill>
                <a:srgbClr val="0070C0"/>
              </a:solidFill>
            </a:endParaRPr>
          </a:p>
        </p:txBody>
      </p:sp>
    </p:spTree>
    <p:extLst>
      <p:ext uri="{BB962C8B-B14F-4D97-AF65-F5344CB8AC3E}">
        <p14:creationId xmlns:p14="http://schemas.microsoft.com/office/powerpoint/2010/main" val="3497492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8</Words>
  <Application>Microsoft Office PowerPoint</Application>
  <PresentationFormat>Widescreen</PresentationFormat>
  <Paragraphs>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Pavlo Yasinovskyi</dc:creator>
  <cp:lastModifiedBy>Pavlo Yasinovskyi</cp:lastModifiedBy>
  <cp:revision>4</cp:revision>
  <dcterms:created xsi:type="dcterms:W3CDTF">2021-12-16T18:59:19Z</dcterms:created>
  <dcterms:modified xsi:type="dcterms:W3CDTF">2021-12-17T13:06:38Z</dcterms:modified>
</cp:coreProperties>
</file>