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0" r:id="rId3"/>
    <p:sldId id="286" r:id="rId4"/>
    <p:sldId id="294" r:id="rId5"/>
    <p:sldId id="288" r:id="rId6"/>
    <p:sldId id="295" r:id="rId7"/>
    <p:sldId id="296" r:id="rId8"/>
    <p:sldId id="297" r:id="rId9"/>
    <p:sldId id="293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0A213-BCB9-43D7-B4C3-C5527500BC77}" type="datetimeFigureOut">
              <a:rPr lang="en-PH" smtClean="0"/>
              <a:t>09/01/2025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D9A7EC-E58E-4036-9A38-D44715D4121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30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73725-AAEA-4AD0-99CA-3CDD344DB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A9A372-0F5B-4ED9-899B-CAB099F98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F1595-A4E9-477E-AE1A-08CAF945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3D571-FA78-4A88-9819-D588AE6A015E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08823-40F3-4A58-B93C-C7C59C660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CE814-4D54-4ACD-A9D0-0976DE09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27793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E77-FC3D-4294-8307-88D6122E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9E78F5-B318-41AB-AFD5-0A97C76D5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EF9F6-0F0C-4232-9096-C51A77E7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23534-8B45-4212-9A54-9990F4ABAC96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0F429-AB74-4B30-8B03-42CA92FA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DCD3F-2C00-4B95-ADA9-7A6042362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620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021E7B-9F8A-4F83-AB5C-A4A5A096D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E828C-6139-475E-860B-6A6F3D91F0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25C22-7687-4520-B0F2-8FF37839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0A54-EBBD-4E61-BEEE-0A1AF43DF113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4E122-B599-40E0-AADC-2EC98C36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2DF3-610A-4C6C-8681-E5652E1A7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9935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6357-11EA-4806-9125-FE1F7809D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5EAA-E84B-464D-9E3E-3D4F6F12C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F1546-ADDC-464A-83DB-07F98F1F0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A3B00-86F2-4354-9057-BDE21C75B9FA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8F291-82E1-4401-8A7C-5774F12B0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2D45-861E-4F62-8237-573BC4648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816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5C6F-840B-4FE7-B153-552082A9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616D2-3CC2-4472-9FD4-7806B593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D5922-26FF-4348-980B-F06396BF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C37DD-CC22-4BC8-B008-49FB716EDAE3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B70E2-BECE-45CA-9399-09575FE6F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C13EA-5BED-4B02-82C8-6E5F1DEF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9539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4888B-38B7-405E-A2B4-518F0DE1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801F-7CCF-4AEE-B68C-05D0A6840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1927AE-6740-44FA-B091-3410EE1042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263960-1019-491B-A00B-71436FD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730E6-9BF6-4B9A-8065-58F0AA5505DE}" type="datetime1">
              <a:rPr lang="en-PH" smtClean="0"/>
              <a:t>09/01/2025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59A2-6474-44F4-B7C2-90818A839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A700-8D59-41BD-9F4B-2CBC8E95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7889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1E2F9-C167-4EC5-A082-94255D26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E43F7-C46E-4468-BECD-8E9ACA732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49A136-5318-40AC-BEE5-B32CEB6E2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E254B-FD3F-47D4-BA85-95E9D73DD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D17E1-69C3-4399-890C-356869C997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262CE7-57A8-4F45-869F-8940B3A8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D578-8C9C-41AD-84BF-59BC11BBEBD7}" type="datetime1">
              <a:rPr lang="en-PH" smtClean="0"/>
              <a:t>09/01/2025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BEACB-200E-4E78-8FA9-375B8836B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99F05D-61E4-4F48-BB68-7E469E220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156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F950-B46C-47FB-A4AF-6C529E5E4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DED42-3FB6-4BE3-BE18-9062CC4F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25603-C613-4183-88E8-EE813081BFC1}" type="datetime1">
              <a:rPr lang="en-PH" smtClean="0"/>
              <a:t>09/01/2025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80D8E0-9805-4FDA-82B8-A240A07DB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F20934-FB71-45FF-9F27-80C5D00DE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250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8CB290-5412-4162-A176-54A37C83A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53F89-BB6A-451F-B04F-4FA9709777DB}" type="datetime1">
              <a:rPr lang="en-PH" smtClean="0"/>
              <a:t>09/01/2025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29A89-B99E-4435-BC0C-2A82C407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E9788-BC33-45D9-9A17-AFA2A43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363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98653-2EF8-4F14-A22B-7A59FA1AC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FF593-D2A8-450E-9B6C-B056A5C47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4B0C0-5732-4461-86DA-1370808E56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D2060-172D-4989-AEF0-C59B5641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B1532-A2AF-4633-B1F0-602BAC6C3332}" type="datetime1">
              <a:rPr lang="en-PH" smtClean="0"/>
              <a:t>09/01/2025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BFDE8-100A-4DD4-B4CA-FE41032C8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C6EA0-1E86-4266-80DD-101A915F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172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D561-D249-4824-B041-B8A76A242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F35C1-AF12-450E-BFCB-F9FA9A7EF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C95670-114A-4E4A-A663-D91CC1E54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3F239-0808-48D4-BE60-9FEEB03D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E7EDC-6251-4A60-BDC8-EF17D7C64996}" type="datetime1">
              <a:rPr lang="en-PH" smtClean="0"/>
              <a:t>09/01/2025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29B18-A53E-4CE5-9092-D422F6A5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BS Hospitality Management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1EF76-9CA3-4E74-83C6-574FCED46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630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3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DBC9AF-EB88-4543-B3F8-F044828A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8B5D4-A695-425C-BA0E-816F6A315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9ADEC-ABB0-444C-9654-68AA337D5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17E5F-A834-49E1-AA18-7CB0E7CF69D4}" type="datetime1">
              <a:rPr lang="en-PH" smtClean="0"/>
              <a:t>09/01/2025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252B6-721A-4361-8686-38EFB4DB4A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BS Hospitality Management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ECED-0B85-4767-BB26-0CCA64939F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76FCD-3BAF-4605-A5D3-01BD7F64042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8342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fficeArt object">
            <a:extLst>
              <a:ext uri="{FF2B5EF4-FFF2-40B4-BE49-F238E27FC236}">
                <a16:creationId xmlns:a16="http://schemas.microsoft.com/office/drawing/2014/main" id="{3E82A566-B760-5EC5-5F06-7F603F6048F1}"/>
              </a:ext>
            </a:extLst>
          </p:cNvPr>
          <p:cNvPicPr/>
          <p:nvPr/>
        </p:nvPicPr>
        <p:blipFill>
          <a:blip r:embed="rId2"/>
          <a:srcRect t="2729"/>
          <a:stretch>
            <a:fillRect/>
          </a:stretch>
        </p:blipFill>
        <p:spPr>
          <a:xfrm>
            <a:off x="174625" y="5364480"/>
            <a:ext cx="892175" cy="1356995"/>
          </a:xfrm>
          <a:prstGeom prst="rect">
            <a:avLst/>
          </a:prstGeom>
          <a:ln w="12700" cap="flat">
            <a:noFill/>
            <a:miter lim="400000"/>
            <a:headEnd/>
            <a:tailEnd/>
          </a:ln>
          <a:effectLst/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B53F9961-1787-45B7-8763-1EB37F1707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INSERT YOUR RESEARCH TITLE 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0AB34E5-EA40-4761-BC87-779BD98DF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PH" dirty="0">
                <a:latin typeface="Segoe UI" panose="020B0502040204020203" pitchFamily="34" charset="0"/>
                <a:cs typeface="Segoe UI" panose="020B0502040204020203" pitchFamily="34" charset="0"/>
              </a:rPr>
              <a:t>INSERT THE COMPLETE NAME OF GROUP MEMBERS</a:t>
            </a:r>
          </a:p>
          <a:p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PH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EFEAF2-4F30-4008-A44D-9C992FB1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 dirty="0">
                <a:latin typeface="Segoe UI" panose="020B0502040204020203" pitchFamily="34" charset="0"/>
                <a:cs typeface="Segoe UI" panose="020B0502040204020203" pitchFamily="34" charset="0"/>
              </a:rPr>
              <a:t>Hospitality and Tourism Management Department 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BD5730E-6698-4F7A-B298-9FEA5BCAA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88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9842B-FA9D-4146-971A-C85AF68F3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4041" y="2837008"/>
            <a:ext cx="8694539" cy="102841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PH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 for listening.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91E54-D8EE-4BF7-A048-07A0F2B7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1618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F3E-ED1F-4127-863B-3B04812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Introduction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9D1-B237-42A9-9AED-38C68B6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pPr/>
              <a:t>2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0CB28-D5B1-436E-A1A3-CD73B48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Insert your background of the study </a:t>
            </a:r>
          </a:p>
        </p:txBody>
      </p:sp>
    </p:spTree>
    <p:extLst>
      <p:ext uri="{BB962C8B-B14F-4D97-AF65-F5344CB8AC3E}">
        <p14:creationId xmlns:p14="http://schemas.microsoft.com/office/powerpoint/2010/main" val="3914836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F3E-ED1F-4127-863B-3B04812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Objectives of the Study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9D1-B237-42A9-9AED-38C68B6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0CB28-D5B1-436E-A1A3-CD73B48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237835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F3E-ED1F-4127-863B-3B04812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Conceptual Framework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9D1-B237-42A9-9AED-38C68B6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0CB28-D5B1-436E-A1A3-CD73B48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409116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F3E-ED1F-4127-863B-3B04812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Materials and Methods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9D1-B237-42A9-9AED-38C68B6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0CB28-D5B1-436E-A1A3-CD73B48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PH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Study Design:</a:t>
            </a:r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PH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ex. </a:t>
            </a:r>
            <a:r>
              <a:rPr lang="en-US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Descriptive Method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Sample/Population of the Study: </a:t>
            </a: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Sampling Technique: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Research Instrument: </a:t>
            </a:r>
            <a:r>
              <a:rPr lang="en-PH" sz="20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Researcher-made Questionnaire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PH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Treatment of Data: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PH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Ethical Consideration</a:t>
            </a:r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969963" indent="-457200"/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Informed Consent</a:t>
            </a:r>
          </a:p>
          <a:p>
            <a:pPr marL="969963" indent="-457200"/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Anonymity of Respondents</a:t>
            </a:r>
          </a:p>
          <a:p>
            <a:pPr marL="969963" indent="-457200"/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Confidentiality and Disposal of Data</a:t>
            </a:r>
          </a:p>
        </p:txBody>
      </p:sp>
    </p:spTree>
    <p:extLst>
      <p:ext uri="{BB962C8B-B14F-4D97-AF65-F5344CB8AC3E}">
        <p14:creationId xmlns:p14="http://schemas.microsoft.com/office/powerpoint/2010/main" val="8049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3DBC9-1529-8ADC-8AC0-60B6B5A7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F481-6B6C-127A-6608-66FA18936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Results and Discussion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E1E41-AFFC-3011-B448-2FD4FA4E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6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224A83-D266-5384-18B9-E3BF0FCAE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Please place the table here, one table per slide</a:t>
            </a:r>
            <a:endParaRPr lang="en-PH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96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6BC40-6986-BD92-393D-9C595BFA4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D2D6-007C-5AAB-18AF-F3B4DB4D8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Conclusions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32830-8724-E2FD-23CB-072A23C0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7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6CAF13-D02B-5988-ED96-C8AD14BF1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Enumerate, with one bullet point addressing each research objective.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PH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300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437EE-CE0B-6862-BE43-45D2653DC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E9413-8227-10EE-5C27-662103266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Recommendation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5734FC-4DFE-7243-2D96-CA021FCCA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8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54CD82-75FE-5CDD-D12B-FC0CFC440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Segoe UI" panose="020B0502040204020203" pitchFamily="34" charset="0"/>
                <a:cs typeface="Segoe UI" panose="020B0502040204020203" pitchFamily="34" charset="0"/>
              </a:rPr>
              <a:t>Enumerate, with one bullet point addressing each conclusion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PH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70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17F3E-ED1F-4127-863B-3B048122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>
                <a:latin typeface="Segoe UI" panose="020B0502040204020203" pitchFamily="34" charset="0"/>
                <a:cs typeface="Segoe UI" panose="020B0502040204020203" pitchFamily="34" charset="0"/>
              </a:rPr>
              <a:t>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A59D1-B237-42A9-9AED-38C68B6B0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76FCD-3BAF-4605-A5D3-01BD7F64042C}" type="slidenum">
              <a:rPr lang="en-PH" smtClean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fld>
            <a:endParaRPr lang="en-PH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270CB28-D5B1-436E-A1A3-CD73B4849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accent5">
              <a:lumMod val="20000"/>
              <a:lumOff val="80000"/>
              <a:alpha val="7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PH" sz="2000" dirty="0">
                <a:latin typeface="Segoe UI" panose="020B0502040204020203" pitchFamily="34" charset="0"/>
                <a:cs typeface="Segoe UI" panose="020B0502040204020203" pitchFamily="34" charset="0"/>
              </a:rPr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181224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Wingdings</vt:lpstr>
      <vt:lpstr>Office Theme</vt:lpstr>
      <vt:lpstr>INSERT YOUR RESEARCH TITLE </vt:lpstr>
      <vt:lpstr>Introduction </vt:lpstr>
      <vt:lpstr>Objectives of the Study</vt:lpstr>
      <vt:lpstr>Conceptual Framework </vt:lpstr>
      <vt:lpstr>Materials and Methods </vt:lpstr>
      <vt:lpstr>Results and Discussion </vt:lpstr>
      <vt:lpstr>Conclusions </vt:lpstr>
      <vt:lpstr>Recommendation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Kristin Iris Estores</dc:creator>
  <cp:lastModifiedBy>Kristin Iris Estores</cp:lastModifiedBy>
  <cp:revision>10</cp:revision>
  <dcterms:created xsi:type="dcterms:W3CDTF">2022-04-09T07:34:44Z</dcterms:created>
  <dcterms:modified xsi:type="dcterms:W3CDTF">2025-01-09T13:48:45Z</dcterms:modified>
</cp:coreProperties>
</file>