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b1cdc052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b1cdc052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1cdc052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1cdc052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24f5c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24f5c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2705b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2705b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2705b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2705b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94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Dreadnought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/>
              <a:t>CS 442 - Fall 2024 Team 3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09090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Kent Lizardo</a:t>
            </a:r>
            <a:r>
              <a:rPr lang="en"/>
              <a:t>, Adrian Knight, Giridhar Patri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specifications written and designed by Darius Alasu, Jamie Rodica, Alexander Vanberkum, Jeremy Wong (CS 442 Fall 2020, Group 14).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753988" y="4231050"/>
            <a:ext cx="39165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Figure 2: Based on designs from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Darius et al.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50" y="1970475"/>
            <a:ext cx="3614726" cy="226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299925"/>
            <a:ext cx="36576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406950" y="4231050"/>
            <a:ext cx="39165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Figure 1: Adapted from: Darius et al. “Development Report Final Summary”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48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ClickUp Board (</a:t>
            </a:r>
            <a:r>
              <a:rPr i="1" lang="en"/>
              <a:t>KanBan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Monorepo composed of Backend and Frontend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Weekly Scrum Meetings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Tools Used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75" y="316306"/>
            <a:ext cx="4853175" cy="247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80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Tech Stack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29468" r="28566" t="0"/>
          <a:stretch/>
        </p:blipFill>
        <p:spPr>
          <a:xfrm>
            <a:off x="876225" y="1056824"/>
            <a:ext cx="1818937" cy="247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7576" y="1236550"/>
            <a:ext cx="5751875" cy="241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123" y="3527575"/>
            <a:ext cx="2878599" cy="15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61" y="3401924"/>
            <a:ext cx="2993450" cy="168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Intentionally creating code smell of Data Classes in shared library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Unified communication between server and client.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Created an easier way to implement privacy/separation of information.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Writing a library class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Black box testing of a “minimum” game helped. No explicit assertions, but defining correct debug readouts of game data.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Helped find inaccuracies in data sent from server and client as well as invalid game logic.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Instances represented by immutable data and functional components.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Frontend composed of “viewer” components.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Increased complexity of transactions.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Unique class instances needed a UID to be referred to by client.</a:t>
            </a:r>
            <a:endParaRPr b="1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Refactoring Lessons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during Development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Scheduling weekly meetings on Friday right before the weekend. Missed several reports towards the end of semester.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Alternative could be scheduling weekly meetings on Mondays instead.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Peer Programming was helpful in only a handful of cases.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Largely dependent on work environment and schedule.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Kanban usage was not as effective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WIP Limits were not strictly enforced. Tasks were shifted due to rapidly changing priorities around deadlines.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