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verage"/>
      <p:regular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swald-regular.fntdata"/><Relationship Id="rId12" Type="http://schemas.openxmlformats.org/officeDocument/2006/relationships/font" Target="fonts/Averag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e292e49b4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e292e49b4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e292e49b4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e292e49b4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e292e49b4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e292e49b4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e292e49b4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e292e49b4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e1a6586d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e1a6586d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pyga.me/" TargetMode="External"/><Relationship Id="rId5" Type="http://schemas.openxmlformats.org/officeDocument/2006/relationships/hyperlink" Target="https://cloud.google.com/speech-to-text" TargetMode="External"/><Relationship Id="rId6" Type="http://schemas.openxmlformats.org/officeDocument/2006/relationships/hyperlink" Target="https://pypi.org/project/SpeechRecogni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Bard (Demo)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 2 (undergrad)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Daniel Rodriguez, Kent Lizardo, Nick Rin-Laures, Victor Colome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Our goal was to implement a classic 2D exploration game (</a:t>
            </a:r>
            <a:r>
              <a:rPr b="1" lang="en" sz="1600" u="sng"/>
              <a:t>Rogue</a:t>
            </a:r>
            <a:r>
              <a:rPr lang="en" sz="1600"/>
              <a:t>) with controls using speech recognition.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Our development is currently focused on a feature-complete game, but the goal is to allow for natural user interaction by interpreting </a:t>
            </a:r>
            <a:r>
              <a:rPr lang="en" sz="1600"/>
              <a:t>complex/nuanced </a:t>
            </a:r>
            <a:r>
              <a:rPr lang="en" sz="1600"/>
              <a:t>voice commands.</a:t>
            </a:r>
            <a:endParaRPr sz="16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Recap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675" y="487025"/>
            <a:ext cx="3885000" cy="2536488"/>
          </a:xfrm>
          <a:prstGeom prst="rect">
            <a:avLst/>
          </a:prstGeom>
          <a:noFill/>
          <a:ln cap="flat" cmpd="sng" w="38100">
            <a:solidFill>
              <a:srgbClr val="4DD0E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0875" y="2578075"/>
            <a:ext cx="2771200" cy="2078400"/>
          </a:xfrm>
          <a:prstGeom prst="rect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Process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Two design components: the </a:t>
            </a:r>
            <a:r>
              <a:rPr b="1" lang="en" sz="1600"/>
              <a:t>game</a:t>
            </a:r>
            <a:r>
              <a:rPr lang="en" sz="1600"/>
              <a:t> (to run) and the </a:t>
            </a:r>
            <a:r>
              <a:rPr b="1" lang="en" sz="1600"/>
              <a:t>interpreter</a:t>
            </a:r>
            <a:r>
              <a:rPr lang="en" sz="1600"/>
              <a:t> (for voice control).</a:t>
            </a:r>
            <a:endParaRPr sz="1600"/>
          </a:p>
          <a:p>
            <a:pPr indent="0" lvl="0" marL="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1600"/>
              <a:t>Game</a:t>
            </a:r>
            <a:r>
              <a:rPr lang="en" sz="1600"/>
              <a:t> design guided by the team’s previous game development experience:</a:t>
            </a:r>
            <a:endParaRPr sz="1600"/>
          </a:p>
          <a:p>
            <a:pPr indent="-215900" lvl="0" marL="228600" rtl="0" algn="l">
              <a:spcBef>
                <a:spcPts val="1200"/>
              </a:spcBef>
              <a:spcAft>
                <a:spcPts val="0"/>
              </a:spcAft>
              <a:buSzPts val="1600"/>
              <a:buChar char="❏"/>
            </a:pPr>
            <a:r>
              <a:rPr b="1" lang="en" sz="1600"/>
              <a:t>Systems</a:t>
            </a:r>
            <a:r>
              <a:rPr lang="en" sz="1600"/>
              <a:t> - screen layout with rooms, objects, and sprites</a:t>
            </a:r>
            <a:endParaRPr sz="1600"/>
          </a:p>
          <a:p>
            <a:pPr indent="-215900" lvl="0" marL="228600" rtl="0" algn="l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b="1" lang="en" sz="1600"/>
              <a:t>Core Loop</a:t>
            </a:r>
            <a:r>
              <a:rPr lang="en" sz="1600"/>
              <a:t> - the user’s goals and how to accomplish them</a:t>
            </a:r>
            <a:endParaRPr sz="1600"/>
          </a:p>
          <a:p>
            <a:pPr indent="-215900" lvl="0" marL="228600" rtl="0" algn="l">
              <a:spcBef>
                <a:spcPts val="1000"/>
              </a:spcBef>
              <a:spcAft>
                <a:spcPts val="0"/>
              </a:spcAft>
              <a:buSzPts val="1600"/>
              <a:buChar char="❏"/>
            </a:pPr>
            <a:r>
              <a:rPr b="1" lang="en" sz="1600"/>
              <a:t>Interactivity</a:t>
            </a:r>
            <a:r>
              <a:rPr lang="en" sz="1600"/>
              <a:t> - what commands the user has to control the game</a:t>
            </a:r>
            <a:endParaRPr sz="1600"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463" y="2534450"/>
            <a:ext cx="7315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7713" y="2534450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>
            <p:ph idx="2" type="body"/>
          </p:nvPr>
        </p:nvSpPr>
        <p:spPr>
          <a:xfrm>
            <a:off x="4832375" y="1017725"/>
            <a:ext cx="3999900" cy="15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Interpreter</a:t>
            </a:r>
            <a:r>
              <a:rPr lang="en"/>
              <a:t> design guided by formative user study.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 was to find out </a:t>
            </a:r>
            <a:r>
              <a:rPr b="1" lang="en"/>
              <a:t>how</a:t>
            </a:r>
            <a:r>
              <a:rPr lang="en"/>
              <a:t> users expected </a:t>
            </a:r>
            <a:r>
              <a:rPr lang="en"/>
              <a:t>to use the interface: voice control activation, commands,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Personas constructed from informal interviews.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832375" y="3265975"/>
            <a:ext cx="18777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Steve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/>
              <a:t>- unfamiliar with ‘retro’ style games</a:t>
            </a:r>
            <a:endParaRPr sz="1200"/>
          </a:p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/>
              <a:t>- used to voice control in devices like phones</a:t>
            </a:r>
            <a:endParaRPr sz="1200"/>
          </a:p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6954625" y="3265975"/>
            <a:ext cx="1877700" cy="13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</a:t>
            </a:r>
            <a:endParaRPr/>
          </a:p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/>
              <a:t>- lots of game experience, knows Rogue </a:t>
            </a:r>
            <a:endParaRPr sz="1200"/>
          </a:p>
          <a:p>
            <a:pPr indent="0" lvl="0" marL="0" rtl="0" algn="ctr">
              <a:lnSpc>
                <a:spcPct val="10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200"/>
              <a:t>- new to NUI interactions, not used to devices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Features</a:t>
            </a:r>
            <a:endParaRPr/>
          </a:p>
        </p:txBody>
      </p:sp>
      <p:sp>
        <p:nvSpPr>
          <p:cNvPr id="85" name="Google Shape;85;p16"/>
          <p:cNvSpPr txBox="1"/>
          <p:nvPr>
            <p:ph idx="2" type="body"/>
          </p:nvPr>
        </p:nvSpPr>
        <p:spPr>
          <a:xfrm>
            <a:off x="4832400" y="1618425"/>
            <a:ext cx="3999900" cy="29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Other supported features:</a:t>
            </a:r>
            <a:endParaRPr sz="1600"/>
          </a:p>
          <a:p>
            <a:pPr indent="-330200" lvl="0" marL="6858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/>
              <a:t>K</a:t>
            </a:r>
            <a:r>
              <a:rPr b="1" lang="en" sz="1600"/>
              <a:t>eyboard controls</a:t>
            </a:r>
            <a:r>
              <a:rPr lang="en" sz="1600"/>
              <a:t>, for users who prefer traditional interaction (and for bug testing).</a:t>
            </a:r>
            <a:endParaRPr sz="1600"/>
          </a:p>
          <a:p>
            <a:pPr indent="-330200" lvl="0" marL="685800" rtl="0" algn="l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b="1" lang="en" sz="1600"/>
              <a:t>Voice-button activation</a:t>
            </a:r>
            <a:r>
              <a:rPr lang="en" sz="1600"/>
              <a:t>, for use in scenarios with background noise (in development).</a:t>
            </a:r>
            <a:endParaRPr sz="1600"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Speech features supported (so far):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Movement commands</a:t>
            </a:r>
            <a:r>
              <a:rPr lang="en" sz="1600"/>
              <a:t> (ex. “up”, “left”):</a:t>
            </a:r>
            <a:br>
              <a:rPr lang="en" sz="1600"/>
            </a:br>
            <a:r>
              <a:rPr lang="en" sz="1600"/>
              <a:t>For navigating the game’s level in the core loop.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Entity interaction</a:t>
            </a:r>
            <a:r>
              <a:rPr lang="en" sz="1600"/>
              <a:t> (ex. “attack”):</a:t>
            </a:r>
            <a:br>
              <a:rPr lang="en" sz="1600"/>
            </a:br>
            <a:r>
              <a:rPr lang="en" sz="1600"/>
              <a:t>For interacting with game entities and making progress.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b="1" lang="en" sz="1600"/>
              <a:t>Item</a:t>
            </a:r>
            <a:r>
              <a:rPr b="1" lang="en" sz="1600"/>
              <a:t> </a:t>
            </a:r>
            <a:r>
              <a:rPr b="1" lang="en" sz="1600"/>
              <a:t>interaction</a:t>
            </a:r>
            <a:r>
              <a:rPr lang="en" sz="1600"/>
              <a:t> (ex. “pick up”):</a:t>
            </a:r>
            <a:br>
              <a:rPr lang="en" sz="1600"/>
            </a:br>
            <a:r>
              <a:rPr lang="en" sz="1600"/>
              <a:t>For interacting with game items such as potions, keys, and inventory.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Process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Team has access to shared Github repository and Discord server.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Updates developed and tested on local PCs before being pushed with comments.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Feature ideation, implementation, and bug tracking discussed in Discord server.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Major development changes saved in branch and discussed before being committed.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3" name="Google Shape;93;p17"/>
          <p:cNvSpPr txBox="1"/>
          <p:nvPr>
            <p:ph idx="2" type="body"/>
          </p:nvPr>
        </p:nvSpPr>
        <p:spPr>
          <a:xfrm>
            <a:off x="4832400" y="11524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Development Timeline</a:t>
            </a:r>
            <a:endParaRPr b="1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Voice recognizer and game engine implemented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Interviews designed, conducted, and reviewed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Character movement and voice interpreter implemented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Major bug squashed, allowing always-on voice recognition</a:t>
            </a:r>
            <a:endParaRPr/>
          </a:p>
          <a:p>
            <a:pPr indent="-317500" lvl="0" marL="457200" rtl="0" algn="l">
              <a:spcBef>
                <a:spcPts val="50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Features added such as object interaction, enemy programming, and GUI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Framework</a:t>
            </a:r>
            <a:endParaRPr/>
          </a:p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3547250"/>
            <a:ext cx="3999900" cy="10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System Diagram</a:t>
            </a:r>
            <a:br>
              <a:rPr i="1" lang="en"/>
            </a:br>
            <a:r>
              <a:rPr i="1" lang="en"/>
              <a:t>(with NUI loop)</a:t>
            </a:r>
            <a:endParaRPr i="1"/>
          </a:p>
        </p:txBody>
      </p:sp>
      <p:pic>
        <p:nvPicPr>
          <p:cNvPr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0312" y="1017725"/>
            <a:ext cx="4524076" cy="252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Third-Party materials: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PyGame-ce</a:t>
            </a:r>
            <a:r>
              <a:rPr lang="en"/>
              <a:t> - Python-friendly game engine that displays level design and game objects</a:t>
            </a:r>
            <a:br>
              <a:rPr lang="en"/>
            </a:br>
            <a:r>
              <a:rPr lang="en"/>
              <a:t>[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https://pyga.me/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Google Voice Recognition</a:t>
            </a:r>
            <a:r>
              <a:rPr lang="en"/>
              <a:t> - third-party API that takes speech input and returns text</a:t>
            </a:r>
            <a:br>
              <a:rPr lang="en"/>
            </a:br>
            <a:r>
              <a:rPr lang="en"/>
              <a:t>[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https://cloud.google.com/speech-to-text</a:t>
            </a:r>
            <a:r>
              <a:rPr lang="en"/>
              <a:t>]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SpeechRecognition</a:t>
            </a:r>
            <a:r>
              <a:rPr lang="en"/>
              <a:t> - implements Google’s Voice Recognition API into Python</a:t>
            </a:r>
            <a:br>
              <a:rPr lang="en"/>
            </a:br>
            <a:r>
              <a:rPr lang="en"/>
              <a:t>[</a:t>
            </a:r>
            <a:r>
              <a:rPr lang="en" sz="13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https://pypi.org/project/SpeechRecognition/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