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F3C6-6EB0-4E2A-9EC1-FE1F0A2FC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CDF6B-1903-44BE-B26E-464B274A5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4A8E8-6691-46CE-BE43-6DFE763D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C2A0-950F-4CF1-B464-671B45178C94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331B0-8E39-4903-BED5-5FEAEBBD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BC8B9-AD1E-4DBD-9D46-A523ABD6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0C29-186A-4481-8ABD-59F4EB2B15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611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EDE2-3F5A-404E-8D37-BD375CAC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C19E2-9487-4AF2-B891-563BA77E4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705E4-57B3-4AAD-97CE-86EA8EB0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C2A0-950F-4CF1-B464-671B45178C94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0A5DE-C842-4795-9ACD-733CEDDB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707EC-C30A-4FD9-9160-C384B22D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0C29-186A-4481-8ABD-59F4EB2B15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684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B760A-545D-4DAE-A3DC-1B041211A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AD8E1-7F72-4337-94B2-D8E5DD728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A367B-BEA9-48DD-BF62-D51838EE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C2A0-950F-4CF1-B464-671B45178C94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D8EAA-C1AB-4753-B85B-0801DC9E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B5207-90FD-4BD4-B98B-64D34D6D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0C29-186A-4481-8ABD-59F4EB2B15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575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2F59-7C2E-469F-B9E5-6E6004B0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B5E94-DCF6-4DA6-8D6E-F5B1ADE93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A6DF5-8CAF-4675-B0A7-9982805D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C2A0-950F-4CF1-B464-671B45178C94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B79DA-BDF7-41C6-BEE6-F0CDAEAD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BB72B-3BE8-41AF-95DC-05BCF3AA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0C29-186A-4481-8ABD-59F4EB2B15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050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F64E-5E91-4B1A-B77F-FA5FF83F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16DA2-6B9B-4FBD-B688-71E830CB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19AB-BB92-4E7A-A32A-EDDB31FC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C2A0-950F-4CF1-B464-671B45178C94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516A4-EC80-4495-9C60-68529503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DF704-DA26-4424-886A-4355CEBE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0C29-186A-4481-8ABD-59F4EB2B15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247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A5FD-4753-4A6D-8799-CCD4529B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F0A8-2092-4EAF-A6E4-AB5DA6B86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9DF20-4AF5-4EB6-AA66-603B961E7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017B-362C-460E-B94C-E54C248F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C2A0-950F-4CF1-B464-671B45178C94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1193B-8305-400E-944D-9307937C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0DDFD-578D-44D7-A536-5D9D04D7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0C29-186A-4481-8ABD-59F4EB2B15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22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0D61-165A-4A2E-826C-E197D1CB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8C41B-CB3A-4E44-8CCA-1F3158525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56283-535F-4D54-92A7-172915E28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CEB87-E7F1-44F0-A943-C1D336582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158BE-F043-4CF1-81B4-3D08B3417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5E568-475A-4C27-A147-03F38074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C2A0-950F-4CF1-B464-671B45178C94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47284-379F-4A2A-B355-313F5E49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C6620-B8F3-4B13-A195-B1A011D7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0C29-186A-4481-8ABD-59F4EB2B15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169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344B-C297-45DD-9273-52255F3E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74CA3-167E-47BD-8F85-A3499AE8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C2A0-950F-4CF1-B464-671B45178C94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A1CC2-C7E0-4769-B7DC-9C716E2D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13EBD-6A7F-440D-8B1B-F9380251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0C29-186A-4481-8ABD-59F4EB2B15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613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A2B0D-F803-4852-B6DD-CF9BFC7D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C2A0-950F-4CF1-B464-671B45178C94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B60F2-AD3A-4A9D-A600-6D901647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63CA2-C2B3-4FB3-8339-B566B5AF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0C29-186A-4481-8ABD-59F4EB2B15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492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1D59-10E3-4D66-9C5D-AE3E05E67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91C65-CC0F-4346-A9FE-7B4F434C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E141F-C8B8-4738-A20F-5CC41AD59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2E8C7-90D5-47E7-9598-50B59AF4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C2A0-950F-4CF1-B464-671B45178C94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AC0AB-6F7A-488B-ADC8-08D10C77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9D453-2A46-48C9-A52F-23E18416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0C29-186A-4481-8ABD-59F4EB2B15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157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4C17-50A6-4A5C-8EC8-4B672182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CD784-09CC-4E1B-AB1C-17C1CF90F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8A40D-679E-4718-80DB-A05E8A403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B1D71-8F74-42A3-9A97-59370544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C2A0-950F-4CF1-B464-671B45178C94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2E866-FEE8-460A-8975-737894CE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4EF42-5D78-49EC-BBA4-5915BF75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0C29-186A-4481-8ABD-59F4EB2B15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79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41CC7-8417-4F36-A34F-13614D43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D5BA9-8B3C-4760-AC74-2FE172831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5B705-2EB7-4F35-BD87-899E8165C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C2A0-950F-4CF1-B464-671B45178C94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1CFC9-B02F-4F95-9216-B8EC360D7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9D9E9-4611-4465-9EA3-68A684515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C0C29-186A-4481-8ABD-59F4EB2B15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94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525AD-DE4D-4DBA-BFDD-272957B2AB9E}"/>
              </a:ext>
            </a:extLst>
          </p:cNvPr>
          <p:cNvSpPr/>
          <p:nvPr/>
        </p:nvSpPr>
        <p:spPr>
          <a:xfrm>
            <a:off x="0" y="0"/>
            <a:ext cx="12192000" cy="701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Navbar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EC3FD-F141-42BD-A1CD-F6C1F00B8098}"/>
              </a:ext>
            </a:extLst>
          </p:cNvPr>
          <p:cNvSpPr/>
          <p:nvPr/>
        </p:nvSpPr>
        <p:spPr>
          <a:xfrm>
            <a:off x="514904" y="1083075"/>
            <a:ext cx="4305670" cy="2787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 an image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B3DF4F-402E-44F9-A362-92D468F4434F}"/>
              </a:ext>
            </a:extLst>
          </p:cNvPr>
          <p:cNvSpPr/>
          <p:nvPr/>
        </p:nvSpPr>
        <p:spPr>
          <a:xfrm>
            <a:off x="6196614" y="1083075"/>
            <a:ext cx="5480482" cy="603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ABAD75-A384-48BC-839B-584448FD3B31}"/>
              </a:ext>
            </a:extLst>
          </p:cNvPr>
          <p:cNvSpPr/>
          <p:nvPr/>
        </p:nvSpPr>
        <p:spPr>
          <a:xfrm>
            <a:off x="6196614" y="1935332"/>
            <a:ext cx="5480482" cy="13138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Item Condition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7126DC-C650-45F9-9973-6F4C60EE1C74}"/>
              </a:ext>
            </a:extLst>
          </p:cNvPr>
          <p:cNvSpPr/>
          <p:nvPr/>
        </p:nvSpPr>
        <p:spPr>
          <a:xfrm>
            <a:off x="6196614" y="3524436"/>
            <a:ext cx="5480482" cy="372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60620E-E47E-4E4D-93E5-C6E61CB4AD25}"/>
              </a:ext>
            </a:extLst>
          </p:cNvPr>
          <p:cNvSpPr/>
          <p:nvPr/>
        </p:nvSpPr>
        <p:spPr>
          <a:xfrm>
            <a:off x="6196614" y="4394447"/>
            <a:ext cx="5480482" cy="1695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FA5751-0DAD-442E-80BF-C1530FCF1165}"/>
              </a:ext>
            </a:extLst>
          </p:cNvPr>
          <p:cNvSpPr/>
          <p:nvPr/>
        </p:nvSpPr>
        <p:spPr>
          <a:xfrm>
            <a:off x="6196614" y="4030462"/>
            <a:ext cx="5480482" cy="230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Quantity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1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tan</dc:creator>
  <cp:lastModifiedBy>jonathan tan</cp:lastModifiedBy>
  <cp:revision>2</cp:revision>
  <dcterms:created xsi:type="dcterms:W3CDTF">2019-11-17T10:33:31Z</dcterms:created>
  <dcterms:modified xsi:type="dcterms:W3CDTF">2019-11-17T11:42:07Z</dcterms:modified>
</cp:coreProperties>
</file>