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.JPG" ContentType="image/jpeg"/>
  <Override PartName="/ppt/media/image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66" r:id="rId6"/>
    <p:sldId id="257" r:id="rId7"/>
    <p:sldId id="259" r:id="rId8"/>
    <p:sldId id="260" r:id="rId9"/>
    <p:sldId id="265" r:id="rId10"/>
    <p:sldId id="261" r:id="rId11"/>
    <p:sldId id="262" r:id="rId12"/>
    <p:sldId id="263" r:id="rId13"/>
    <p:sldId id="264" r:id="rId14"/>
  </p:sldIdLst>
  <p:sldSz cx="10160000" cy="7620000"/>
  <p:notesSz cx="10160000" cy="7620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47"/>
    <p:restoredTop sz="94624"/>
  </p:normalViewPr>
  <p:slideViewPr>
    <p:cSldViewPr>
      <p:cViewPr varScale="1">
        <p:scale>
          <a:sx n="98" d="100"/>
          <a:sy n="98" d="100"/>
        </p:scale>
        <p:origin x="116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2000" y="2362200"/>
            <a:ext cx="8636000" cy="160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24000" y="4267200"/>
            <a:ext cx="7112000" cy="190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2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2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8000" y="1752600"/>
            <a:ext cx="4419600" cy="5029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232400" y="1752600"/>
            <a:ext cx="4419600" cy="5029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2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158145" cy="724720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38500" y="3162300"/>
            <a:ext cx="36830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2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9637" y="2090394"/>
            <a:ext cx="8100725" cy="3855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54400" y="7086600"/>
            <a:ext cx="3251200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8000" y="7086600"/>
            <a:ext cx="2336800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315200" y="7086600"/>
            <a:ext cx="2336800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644" y="1542408"/>
            <a:ext cx="824420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00"/>
              </a:spcBef>
            </a:pPr>
            <a:r>
              <a:rPr lang="en-US" sz="4800" b="0" dirty="0">
                <a:solidFill>
                  <a:schemeClr val="tx1"/>
                </a:solidFill>
                <a:latin typeface="Georgia" panose="02040502050405020303" pitchFamily="18" charset="0"/>
              </a:rPr>
              <a:t>UGA Local Storage Quiz App</a:t>
            </a:r>
            <a:endParaRPr sz="4800" spc="-5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3644" y="4267200"/>
            <a:ext cx="6971654" cy="1110559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050290" marR="5080" indent="-1038225">
              <a:lnSpc>
                <a:spcPts val="2800"/>
              </a:lnSpc>
              <a:spcBef>
                <a:spcPts val="259"/>
              </a:spcBef>
            </a:pPr>
            <a:r>
              <a:rPr lang="en-US" sz="2400" b="1" spc="-5" dirty="0">
                <a:cs typeface="Carlito"/>
              </a:rPr>
              <a:t>Group Members: </a:t>
            </a:r>
            <a:r>
              <a:rPr lang="en-US" sz="2400" spc="-5" dirty="0" smtClean="0">
                <a:cs typeface="Carlito"/>
              </a:rPr>
              <a:t>Joshua </a:t>
            </a:r>
            <a:r>
              <a:rPr lang="en-US" sz="2400" spc="-5" dirty="0">
                <a:cs typeface="Carlito"/>
              </a:rPr>
              <a:t>Butler, </a:t>
            </a:r>
            <a:r>
              <a:rPr lang="en-US" sz="2400" spc="-5" dirty="0" smtClean="0">
                <a:cs typeface="Carlito"/>
              </a:rPr>
              <a:t>Alexandra Aspley</a:t>
            </a:r>
            <a:r>
              <a:rPr lang="en-US" sz="2400" spc="-5" dirty="0">
                <a:cs typeface="Carlito"/>
              </a:rPr>
              <a:t>, Delmaries </a:t>
            </a:r>
            <a:r>
              <a:rPr lang="en-US" sz="2400" spc="-5" dirty="0" smtClean="0">
                <a:cs typeface="Carlito"/>
              </a:rPr>
              <a:t>Gray</a:t>
            </a:r>
            <a:r>
              <a:rPr lang="en-US" sz="2400" spc="-5" dirty="0">
                <a:cs typeface="Carlito"/>
              </a:rPr>
              <a:t>, Todd Leftwich, Ross Billington, Mikhael Williams, Kent </a:t>
            </a:r>
            <a:r>
              <a:rPr lang="en-US" sz="2400" spc="-5" dirty="0" smtClean="0">
                <a:cs typeface="Carlito"/>
              </a:rPr>
              <a:t>Person</a:t>
            </a:r>
            <a:endParaRPr sz="2400" dirty="0"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3644" y="3124200"/>
            <a:ext cx="81064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5" dirty="0">
                <a:latin typeface="Calibri" panose="020F0502020204030204" pitchFamily="34" charset="0"/>
                <a:cs typeface="Calibri" panose="020F0502020204030204" pitchFamily="34" charset="0"/>
              </a:rPr>
              <a:t>Test your knowledge of UGA history!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0" y="3495811"/>
            <a:ext cx="37465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solidFill>
                  <a:schemeClr val="tx1"/>
                </a:solidFill>
                <a:latin typeface="Georgia" panose="02040502050405020303" pitchFamily="18" charset="0"/>
              </a:rPr>
              <a:t>QUESTIONS?</a:t>
            </a:r>
            <a:endParaRPr spc="-1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000" y="2209800"/>
            <a:ext cx="8100725" cy="4801314"/>
          </a:xfrm>
        </p:spPr>
        <p:txBody>
          <a:bodyPr/>
          <a:lstStyle/>
          <a:p>
            <a:r>
              <a:rPr lang="en-US" sz="2600" b="1" dirty="0" smtClean="0"/>
              <a:t>Problem: </a:t>
            </a:r>
            <a:r>
              <a:rPr lang="en-US" sz="2600" dirty="0" smtClean="0"/>
              <a:t>There is no official app for UGA trivia. Trivia/Quizzes are a fun way for new students to learn about UGA. </a:t>
            </a:r>
            <a:endParaRPr lang="en-US" sz="2600" b="1" dirty="0" smtClean="0"/>
          </a:p>
          <a:p>
            <a:endParaRPr lang="en-US" sz="2600" b="1" dirty="0" smtClean="0"/>
          </a:p>
          <a:p>
            <a:r>
              <a:rPr lang="en-US" sz="2600" b="1" dirty="0" smtClean="0"/>
              <a:t>Purpose</a:t>
            </a:r>
            <a:r>
              <a:rPr lang="en-US" sz="2600" dirty="0" smtClean="0"/>
              <a:t>: The aim of this project is to create a browser based quiz using local storage. The team created a UGA themed quiz application that tests a user’s knowledge of UGA facts and history. </a:t>
            </a:r>
          </a:p>
          <a:p>
            <a:endParaRPr lang="en-US" sz="2600" dirty="0"/>
          </a:p>
          <a:p>
            <a:r>
              <a:rPr lang="en-US" sz="2600" b="1" dirty="0" smtClean="0"/>
              <a:t>Functional Overview</a:t>
            </a:r>
            <a:r>
              <a:rPr lang="en-US" sz="2600" dirty="0" smtClean="0"/>
              <a:t>: Users can take the quiz to test their UGA knowledge and track their progress using a Google chart API.</a:t>
            </a:r>
            <a:endParaRPr lang="en-US" sz="2600" dirty="0"/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889000" y="1240253"/>
            <a:ext cx="71628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chemeClr val="tx2"/>
                </a:solidFill>
                <a:latin typeface="Carlito"/>
                <a:ea typeface="+mj-ea"/>
                <a:cs typeface="Carlito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kern="0" spc="-5" dirty="0" smtClean="0">
                <a:solidFill>
                  <a:schemeClr val="tx1"/>
                </a:solidFill>
                <a:latin typeface="Georgia" panose="02040502050405020303" pitchFamily="18" charset="0"/>
              </a:rPr>
              <a:t>Project Summary</a:t>
            </a:r>
            <a:endParaRPr lang="en-US" kern="0" spc="-5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8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200" y="1447800"/>
            <a:ext cx="71628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tx1"/>
                </a:solidFill>
                <a:latin typeface="Georgia" panose="02040502050405020303" pitchFamily="18" charset="0"/>
              </a:rPr>
              <a:t>Team Responsibilities</a:t>
            </a:r>
            <a:endParaRPr spc="-5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6600" y="2514600"/>
            <a:ext cx="9275445" cy="340606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ts val="3329"/>
              </a:lnSpc>
              <a:spcBef>
                <a:spcPts val="100"/>
              </a:spcBef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Josh 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JavaScript, HTML, and API integration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ts val="3329"/>
              </a:lnSpc>
            </a:pPr>
            <a:r>
              <a:rPr lang="en-US" sz="2800" b="1" spc="-5" dirty="0">
                <a:latin typeface="Calibri" panose="020F0502020204030204" pitchFamily="34" charset="0"/>
                <a:cs typeface="Calibri" panose="020F0502020204030204" pitchFamily="34" charset="0"/>
              </a:rPr>
              <a:t>Alex - </a:t>
            </a:r>
            <a:r>
              <a:rPr sz="2800" spc="-1655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800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HTML,CSS, </a:t>
            </a:r>
            <a:r>
              <a:rPr lang="en-US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and Balsamiq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ts val="3329"/>
              </a:lnSpc>
              <a:spcBef>
                <a:spcPts val="40"/>
              </a:spcBef>
            </a:pPr>
            <a:r>
              <a:rPr lang="en-US" sz="2800" b="1" spc="-5" dirty="0">
                <a:latin typeface="Calibri" panose="020F0502020204030204" pitchFamily="34" charset="0"/>
                <a:cs typeface="Calibri" panose="020F0502020204030204" pitchFamily="34" charset="0"/>
              </a:rPr>
              <a:t>Del - </a:t>
            </a:r>
            <a:r>
              <a:rPr sz="2800" spc="-1655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HTML/CSS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ts val="3329"/>
              </a:lnSpc>
            </a:pPr>
            <a:r>
              <a:rPr lang="en-US" sz="2800" b="1" spc="-5" dirty="0">
                <a:latin typeface="Calibri" panose="020F0502020204030204" pitchFamily="34" charset="0"/>
                <a:cs typeface="Calibri" panose="020F0502020204030204" pitchFamily="34" charset="0"/>
              </a:rPr>
              <a:t>Todd - </a:t>
            </a:r>
            <a:r>
              <a:rPr sz="2800" spc="-1655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PowerPoint Presentation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Ross - </a:t>
            </a:r>
            <a:r>
              <a:rPr sz="2800" spc="-1655" dirty="0" smtClean="0">
                <a:latin typeface="Calibri" panose="020F0502020204030204" pitchFamily="34" charset="0"/>
                <a:cs typeface="Calibri" panose="020F0502020204030204" pitchFamily="34" charset="0"/>
              </a:rPr>
              <a:t>-­</a:t>
            </a:r>
            <a:r>
              <a:rPr lang="en-US" sz="2800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Application Testing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ts val="3329"/>
              </a:lnSpc>
              <a:spcBef>
                <a:spcPts val="40"/>
              </a:spcBef>
            </a:pPr>
            <a:r>
              <a:rPr lang="en-US" sz="2800" b="1" spc="-5" dirty="0">
                <a:latin typeface="Calibri" panose="020F0502020204030204" pitchFamily="34" charset="0"/>
                <a:cs typeface="Calibri" panose="020F0502020204030204" pitchFamily="34" charset="0"/>
              </a:rPr>
              <a:t>Mikhael - </a:t>
            </a:r>
            <a:r>
              <a:rPr sz="2800" spc="-1655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800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Presentation/Demo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ts val="3329"/>
              </a:lnSpc>
            </a:pPr>
            <a:r>
              <a:rPr lang="en-US" sz="2800" b="1" spc="-5" dirty="0">
                <a:latin typeface="Calibri" panose="020F0502020204030204" pitchFamily="34" charset="0"/>
                <a:cs typeface="Calibri" panose="020F0502020204030204" pitchFamily="34" charset="0"/>
              </a:rPr>
              <a:t>Kent - </a:t>
            </a:r>
            <a:r>
              <a:rPr sz="2800" spc="-1655" dirty="0">
                <a:latin typeface="Calibri" panose="020F0502020204030204" pitchFamily="34" charset="0"/>
                <a:cs typeface="Calibri" panose="020F0502020204030204" pitchFamily="34" charset="0"/>
              </a:rPr>
              <a:t>-­</a:t>
            </a:r>
            <a:r>
              <a:rPr lang="en-US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Setup GitHub </a:t>
            </a:r>
            <a:r>
              <a:rPr lang="en-US" sz="2800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Repository and </a:t>
            </a:r>
            <a:r>
              <a:rPr lang="en-US" sz="2800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Presentation/Demo</a:t>
            </a:r>
          </a:p>
          <a:p>
            <a:pPr marL="12700">
              <a:lnSpc>
                <a:spcPts val="3329"/>
              </a:lnSpc>
            </a:pPr>
            <a:r>
              <a:rPr lang="en-US" sz="2800" b="1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en-US" sz="2800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Project Management, documentation, user experience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1219200"/>
            <a:ext cx="6934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tx1"/>
                </a:solidFill>
                <a:latin typeface="Georgia" panose="02040502050405020303" pitchFamily="18" charset="0"/>
              </a:rPr>
              <a:t>Application Mockups</a:t>
            </a:r>
            <a:endParaRPr spc="-5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CD5E9F-5BBE-4BA4-A251-DB3069329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2057400"/>
            <a:ext cx="6096000" cy="46141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600" y="990600"/>
            <a:ext cx="642937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tx1"/>
                </a:solidFill>
                <a:latin typeface="Georgia" panose="02040502050405020303" pitchFamily="18" charset="0"/>
              </a:rPr>
              <a:t>Mobile Mockups</a:t>
            </a:r>
            <a:endParaRPr spc="-5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277E3C-9C14-DF41-B966-7E335108B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752600"/>
            <a:ext cx="5612451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9" y="1825556"/>
            <a:ext cx="9882855" cy="4880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FB50B6-7F8D-F147-9496-03F874BB2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1295400"/>
            <a:ext cx="5562600" cy="1066800"/>
          </a:xfrm>
        </p:spPr>
        <p:txBody>
          <a:bodyPr/>
          <a:lstStyle/>
          <a:p>
            <a:pPr rtl="0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Project Work Flow</a:t>
            </a:r>
          </a:p>
        </p:txBody>
      </p:sp>
    </p:spTree>
    <p:extLst>
      <p:ext uri="{BB962C8B-B14F-4D97-AF65-F5344CB8AC3E}">
        <p14:creationId xmlns:p14="http://schemas.microsoft.com/office/powerpoint/2010/main" val="343251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9000" y="1227615"/>
            <a:ext cx="4191000" cy="6155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Challenges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164F4-6C82-4C68-9AD8-8731F45B3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9637" y="2458721"/>
            <a:ext cx="8100725" cy="3447098"/>
          </a:xfrm>
        </p:spPr>
        <p:txBody>
          <a:bodyPr/>
          <a:lstStyle/>
          <a:p>
            <a:r>
              <a:rPr lang="en-US" sz="2800" b="1" dirty="0"/>
              <a:t>Josh-</a:t>
            </a:r>
            <a:r>
              <a:rPr lang="en-US" sz="2800" dirty="0"/>
              <a:t>JavaScript</a:t>
            </a:r>
            <a:r>
              <a:rPr lang="en-US" sz="2800" b="1" dirty="0"/>
              <a:t> </a:t>
            </a:r>
            <a:r>
              <a:rPr lang="en-US" sz="2800" dirty="0"/>
              <a:t>Code</a:t>
            </a:r>
          </a:p>
          <a:p>
            <a:r>
              <a:rPr lang="en-US" sz="2800" b="1" dirty="0"/>
              <a:t>Alex- </a:t>
            </a:r>
            <a:r>
              <a:rPr lang="en-US" sz="2800" dirty="0"/>
              <a:t>HTML/CSS, ensuring </a:t>
            </a:r>
            <a:r>
              <a:rPr lang="en-US" sz="2800" dirty="0" smtClean="0"/>
              <a:t>HTML, CSS, </a:t>
            </a:r>
            <a:r>
              <a:rPr lang="en-US" sz="2800" dirty="0"/>
              <a:t>and </a:t>
            </a:r>
            <a:r>
              <a:rPr lang="en-US" sz="2800" dirty="0" smtClean="0"/>
              <a:t>JS</a:t>
            </a:r>
            <a:r>
              <a:rPr lang="en-US" sz="2800" dirty="0" smtClean="0"/>
              <a:t> </a:t>
            </a:r>
            <a:r>
              <a:rPr lang="en-US" sz="2800" dirty="0"/>
              <a:t>were mobile friendly</a:t>
            </a:r>
          </a:p>
          <a:p>
            <a:r>
              <a:rPr lang="en-US" sz="2800" b="1" dirty="0"/>
              <a:t>Del- </a:t>
            </a:r>
            <a:r>
              <a:rPr lang="en-US" sz="2800" dirty="0"/>
              <a:t>CSS </a:t>
            </a:r>
            <a:r>
              <a:rPr lang="en-US" sz="2800" dirty="0" smtClean="0"/>
              <a:t>adhering to </a:t>
            </a:r>
            <a:r>
              <a:rPr lang="en-US" sz="2800" dirty="0"/>
              <a:t>UGA’s Visual Style Guide</a:t>
            </a:r>
          </a:p>
          <a:p>
            <a:r>
              <a:rPr lang="en-US" sz="2800" b="1" dirty="0"/>
              <a:t>Todd- </a:t>
            </a:r>
            <a:r>
              <a:rPr lang="en-US" sz="2800" dirty="0"/>
              <a:t>PowerPoint Design</a:t>
            </a:r>
          </a:p>
          <a:p>
            <a:r>
              <a:rPr lang="en-US" sz="2800" b="1" dirty="0"/>
              <a:t>Ross- </a:t>
            </a:r>
            <a:r>
              <a:rPr lang="en-US" sz="2800" dirty="0"/>
              <a:t>Browser Testing</a:t>
            </a:r>
          </a:p>
          <a:p>
            <a:r>
              <a:rPr lang="en-US" sz="2800" b="1" dirty="0"/>
              <a:t>Mikhael- </a:t>
            </a:r>
            <a:r>
              <a:rPr lang="en-US" sz="2800" dirty="0"/>
              <a:t>Presentation </a:t>
            </a:r>
            <a:r>
              <a:rPr lang="en-US" sz="2800" dirty="0" smtClean="0"/>
              <a:t>Write-up</a:t>
            </a:r>
            <a:endParaRPr lang="en-US" sz="2800" dirty="0"/>
          </a:p>
          <a:p>
            <a:r>
              <a:rPr lang="en-US" sz="2800" b="1" dirty="0"/>
              <a:t>Kent- </a:t>
            </a:r>
            <a:r>
              <a:rPr lang="en-US" sz="2800" dirty="0"/>
              <a:t>GitHub setup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3800" y="2367393"/>
            <a:ext cx="8667750" cy="4360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29"/>
              </a:lnSpc>
              <a:spcBef>
                <a:spcPts val="100"/>
              </a:spcBef>
            </a:pPr>
            <a:r>
              <a:rPr sz="2800" spc="-1655" dirty="0">
                <a:latin typeface="Carlito"/>
                <a:cs typeface="Carlito"/>
              </a:rPr>
              <a:t>-</a:t>
            </a:r>
            <a:endParaRPr sz="2800" b="1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200" y="1524000"/>
            <a:ext cx="80899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tx1"/>
                </a:solidFill>
                <a:latin typeface="Georgia" panose="02040502050405020303" pitchFamily="18" charset="0"/>
              </a:rPr>
              <a:t>What would we do differently?</a:t>
            </a:r>
            <a:endParaRPr spc="-5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7724" y="2318994"/>
            <a:ext cx="8453755" cy="2654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332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2800" spc="-5" dirty="0">
                <a:latin typeface="Carlito"/>
                <a:cs typeface="Carlito"/>
              </a:rPr>
              <a:t>Add more questions to the quiz bank.</a:t>
            </a:r>
            <a:endParaRPr sz="2800" dirty="0">
              <a:latin typeface="Carlito"/>
              <a:cs typeface="Carlito"/>
            </a:endParaRPr>
          </a:p>
          <a:p>
            <a:pPr marL="469900" marR="5080" indent="-457200">
              <a:lnSpc>
                <a:spcPts val="3400"/>
              </a:lnSpc>
              <a:spcBef>
                <a:spcPts val="50"/>
              </a:spcBef>
              <a:buFont typeface="Arial" panose="020B0604020202020204" pitchFamily="34" charset="0"/>
              <a:buChar char="•"/>
              <a:tabLst>
                <a:tab pos="355600" algn="l"/>
                <a:tab pos="3415665" algn="l"/>
              </a:tabLst>
            </a:pPr>
            <a:r>
              <a:rPr lang="en-US" sz="2800" dirty="0" smtClean="0">
                <a:latin typeface="Carlito"/>
                <a:cs typeface="Carlito"/>
              </a:rPr>
              <a:t>Add </a:t>
            </a:r>
            <a:r>
              <a:rPr lang="en-US" sz="2800" dirty="0">
                <a:latin typeface="Carlito"/>
                <a:cs typeface="Carlito"/>
              </a:rPr>
              <a:t>different question categories such as sports or general knowledge.</a:t>
            </a:r>
          </a:p>
          <a:p>
            <a:pPr marL="469900" marR="5080" indent="-457200">
              <a:lnSpc>
                <a:spcPts val="3400"/>
              </a:lnSpc>
              <a:spcBef>
                <a:spcPts val="50"/>
              </a:spcBef>
              <a:buFont typeface="Arial" panose="020B0604020202020204" pitchFamily="34" charset="0"/>
              <a:buChar char="•"/>
              <a:tabLst>
                <a:tab pos="355600" algn="l"/>
                <a:tab pos="3415665" algn="l"/>
              </a:tabLst>
            </a:pPr>
            <a:r>
              <a:rPr lang="en-US" sz="2800" dirty="0" smtClean="0">
                <a:latin typeface="Carlito"/>
                <a:cs typeface="Carlito"/>
              </a:rPr>
              <a:t>Create </a:t>
            </a:r>
            <a:r>
              <a:rPr lang="en-US" sz="2800" dirty="0">
                <a:latin typeface="Carlito"/>
                <a:cs typeface="Carlito"/>
              </a:rPr>
              <a:t>different difficulty </a:t>
            </a:r>
            <a:r>
              <a:rPr lang="en-US" sz="2800" dirty="0" smtClean="0">
                <a:latin typeface="Carlito"/>
                <a:cs typeface="Carlito"/>
              </a:rPr>
              <a:t>levels</a:t>
            </a:r>
          </a:p>
          <a:p>
            <a:pPr marL="469900" marR="5080" indent="-457200">
              <a:lnSpc>
                <a:spcPts val="3400"/>
              </a:lnSpc>
              <a:spcBef>
                <a:spcPts val="50"/>
              </a:spcBef>
              <a:buFont typeface="Arial" panose="020B0604020202020204" pitchFamily="34" charset="0"/>
              <a:buChar char="•"/>
              <a:tabLst>
                <a:tab pos="355600" algn="l"/>
                <a:tab pos="3415665" algn="l"/>
              </a:tabLst>
            </a:pPr>
            <a:r>
              <a:rPr lang="en-US" sz="2800" dirty="0" smtClean="0">
                <a:latin typeface="Carlito"/>
                <a:cs typeface="Carlito"/>
              </a:rPr>
              <a:t>Add functionality that allows users to share their scores on social media</a:t>
            </a:r>
            <a:endParaRPr lang="en-US"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200" y="1371600"/>
            <a:ext cx="79375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tx1"/>
                </a:solidFill>
                <a:latin typeface="Georgia" panose="02040502050405020303" pitchFamily="18" charset="0"/>
              </a:rPr>
              <a:t>Add-ons for </a:t>
            </a:r>
            <a:r>
              <a:rPr spc="-5" dirty="0">
                <a:solidFill>
                  <a:schemeClr val="tx1"/>
                </a:solidFill>
                <a:latin typeface="Georgia" panose="02040502050405020303" pitchFamily="18" charset="0"/>
              </a:rPr>
              <a:t>Future</a:t>
            </a:r>
            <a:r>
              <a:rPr spc="-65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Georgia" panose="02040502050405020303" pitchFamily="18" charset="0"/>
              </a:rPr>
              <a:t>Iterations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1400" y="2209800"/>
            <a:ext cx="8469964" cy="51065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332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2800" dirty="0" smtClean="0">
                <a:latin typeface="Carlito"/>
                <a:cs typeface="Carlito"/>
              </a:rPr>
              <a:t>Adding</a:t>
            </a:r>
            <a:r>
              <a:rPr sz="2800" spc="-5" dirty="0" smtClean="0">
                <a:latin typeface="Carlito"/>
                <a:cs typeface="Carlito"/>
              </a:rPr>
              <a:t> </a:t>
            </a:r>
            <a:r>
              <a:rPr lang="en-US" sz="2800" spc="-5" dirty="0">
                <a:latin typeface="Carlito"/>
                <a:cs typeface="Carlito"/>
              </a:rPr>
              <a:t>question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categories</a:t>
            </a:r>
            <a:endParaRPr sz="2800" dirty="0">
              <a:latin typeface="Carlito"/>
              <a:cs typeface="Carlito"/>
            </a:endParaRPr>
          </a:p>
          <a:p>
            <a:pPr marL="913765" lvl="1" indent="-457200">
              <a:lnSpc>
                <a:spcPts val="3329"/>
              </a:lnSpc>
              <a:buFont typeface="Courier New" panose="02070309020205020404" pitchFamily="49" charset="0"/>
              <a:buChar char="o"/>
              <a:tabLst>
                <a:tab pos="788670" algn="l"/>
                <a:tab pos="789305" algn="l"/>
              </a:tabLst>
            </a:pPr>
            <a:r>
              <a:rPr sz="2800" spc="-5" dirty="0">
                <a:latin typeface="Carlito"/>
                <a:cs typeface="Carlito"/>
              </a:rPr>
              <a:t>Entertainment</a:t>
            </a:r>
            <a:endParaRPr sz="2800" dirty="0">
              <a:latin typeface="Carlito"/>
              <a:cs typeface="Carlito"/>
            </a:endParaRPr>
          </a:p>
          <a:p>
            <a:pPr marL="913765" lvl="1" indent="-457200">
              <a:lnSpc>
                <a:spcPts val="3329"/>
              </a:lnSpc>
              <a:spcBef>
                <a:spcPts val="40"/>
              </a:spcBef>
              <a:buFont typeface="Courier New" panose="02070309020205020404" pitchFamily="49" charset="0"/>
              <a:buChar char="o"/>
              <a:tabLst>
                <a:tab pos="788670" algn="l"/>
                <a:tab pos="789305" algn="l"/>
              </a:tabLst>
            </a:pPr>
            <a:r>
              <a:rPr lang="en-US" sz="2800" spc="-5" dirty="0">
                <a:latin typeface="Carlito"/>
                <a:cs typeface="Carlito"/>
              </a:rPr>
              <a:t>Sports</a:t>
            </a:r>
            <a:endParaRPr sz="2800" dirty="0">
              <a:latin typeface="Carlito"/>
              <a:cs typeface="Carlito"/>
            </a:endParaRPr>
          </a:p>
          <a:p>
            <a:pPr marL="913765" lvl="1" indent="-457200">
              <a:lnSpc>
                <a:spcPts val="3329"/>
              </a:lnSpc>
              <a:buFont typeface="Courier New" panose="02070309020205020404" pitchFamily="49" charset="0"/>
              <a:buChar char="o"/>
              <a:tabLst>
                <a:tab pos="788670" algn="l"/>
                <a:tab pos="789305" algn="l"/>
              </a:tabLst>
            </a:pPr>
            <a:r>
              <a:rPr lang="en-US" sz="2800" spc="-5" dirty="0">
                <a:latin typeface="Carlito"/>
                <a:cs typeface="Carlito"/>
              </a:rPr>
              <a:t>Current Events</a:t>
            </a:r>
            <a:endParaRPr sz="28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4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2800" dirty="0">
                <a:latin typeface="Carlito"/>
                <a:cs typeface="Carlito"/>
              </a:rPr>
              <a:t>Include audio effects</a:t>
            </a:r>
          </a:p>
          <a:p>
            <a:pPr marL="469900" indent="-457200">
              <a:lnSpc>
                <a:spcPct val="100000"/>
              </a:lnSpc>
              <a:spcBef>
                <a:spcPts val="4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2800" dirty="0">
                <a:latin typeface="Carlito"/>
                <a:cs typeface="Carlito"/>
              </a:rPr>
              <a:t>Pop-up clues</a:t>
            </a:r>
            <a:r>
              <a:rPr lang="en-US" sz="2800" spc="-5" dirty="0">
                <a:latin typeface="Carlito"/>
                <a:cs typeface="Carlito"/>
              </a:rPr>
              <a:t>   </a:t>
            </a:r>
            <a:endParaRPr sz="2800" dirty="0">
              <a:latin typeface="Carlito"/>
              <a:cs typeface="Carlito"/>
            </a:endParaRPr>
          </a:p>
          <a:p>
            <a:pPr marL="469900" indent="-457200">
              <a:lnSpc>
                <a:spcPts val="3329"/>
              </a:lnSpc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2800" spc="-5" dirty="0">
                <a:latin typeface="Carlito"/>
                <a:cs typeface="Carlito"/>
              </a:rPr>
              <a:t>User input form</a:t>
            </a:r>
            <a:r>
              <a:rPr sz="2800" spc="-5" dirty="0">
                <a:latin typeface="Carlito"/>
                <a:cs typeface="Carlito"/>
              </a:rPr>
              <a:t> functionality</a:t>
            </a:r>
            <a:r>
              <a:rPr lang="en-US" sz="2800" spc="-5" dirty="0">
                <a:latin typeface="Carlito"/>
                <a:cs typeface="Carlito"/>
              </a:rPr>
              <a:t> for question suggestions or problem reporting</a:t>
            </a:r>
          </a:p>
          <a:p>
            <a:pPr marL="469900" indent="-457200">
              <a:lnSpc>
                <a:spcPts val="3329"/>
              </a:lnSpc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2800" spc="-5" dirty="0">
                <a:latin typeface="Carlito"/>
                <a:cs typeface="Carlito"/>
              </a:rPr>
              <a:t>Include visual effects to indicate which questions were answered correctly/incorrectly.</a:t>
            </a:r>
            <a:endParaRPr sz="2800" dirty="0">
              <a:latin typeface="Carlito"/>
              <a:cs typeface="Carlito"/>
            </a:endParaRPr>
          </a:p>
          <a:p>
            <a:pPr marL="469900" indent="-457200">
              <a:lnSpc>
                <a:spcPts val="3329"/>
              </a:lnSpc>
              <a:spcBef>
                <a:spcPts val="4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Browser compatibility</a:t>
            </a:r>
            <a:endParaRPr sz="2800" dirty="0">
              <a:latin typeface="Carlito"/>
              <a:cs typeface="Carlito"/>
            </a:endParaRPr>
          </a:p>
          <a:p>
            <a:pPr marL="469900" indent="-457200">
              <a:lnSpc>
                <a:spcPts val="3329"/>
              </a:lnSpc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2800" dirty="0">
                <a:latin typeface="Carlito"/>
                <a:cs typeface="Carlito"/>
              </a:rPr>
              <a:t>Mobile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app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1EE83A6933944CB4D43EC288A41B3C" ma:contentTypeVersion="11" ma:contentTypeDescription="Create a new document." ma:contentTypeScope="" ma:versionID="c93491b4a5f0c729c7b4ad13a8f051d6">
  <xsd:schema xmlns:xsd="http://www.w3.org/2001/XMLSchema" xmlns:xs="http://www.w3.org/2001/XMLSchema" xmlns:p="http://schemas.microsoft.com/office/2006/metadata/properties" xmlns:ns3="54c08730-332d-4dde-bf9f-8674595639a5" xmlns:ns4="89fa1f55-d100-4596-830a-9a62d1cc8d95" targetNamespace="http://schemas.microsoft.com/office/2006/metadata/properties" ma:root="true" ma:fieldsID="dbb76d8be4eab636aa0bed2737f41717" ns3:_="" ns4:_="">
    <xsd:import namespace="54c08730-332d-4dde-bf9f-8674595639a5"/>
    <xsd:import namespace="89fa1f55-d100-4596-830a-9a62d1cc8d9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c08730-332d-4dde-bf9f-8674595639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fa1f55-d100-4596-830a-9a62d1cc8d9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51E947-126C-49E7-92DE-F84B0907F2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4CB034-E149-4EA9-BB61-B8EC2EF899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c08730-332d-4dde-bf9f-8674595639a5"/>
    <ds:schemaRef ds:uri="89fa1f55-d100-4596-830a-9a62d1cc8d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B48D61-629D-4086-8766-ACAC019E2D0B}">
  <ds:schemaRefs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elements/1.1/"/>
    <ds:schemaRef ds:uri="54c08730-332d-4dde-bf9f-8674595639a5"/>
    <ds:schemaRef ds:uri="http://schemas.microsoft.com/office/infopath/2007/PartnerControls"/>
    <ds:schemaRef ds:uri="89fa1f55-d100-4596-830a-9a62d1cc8d9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302</Words>
  <Application>Microsoft Office PowerPoint</Application>
  <PresentationFormat>Custom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Carlito</vt:lpstr>
      <vt:lpstr>Courier New</vt:lpstr>
      <vt:lpstr>Georgia</vt:lpstr>
      <vt:lpstr>Office Theme</vt:lpstr>
      <vt:lpstr>UGA Local Storage Quiz App</vt:lpstr>
      <vt:lpstr>PowerPoint Presentation</vt:lpstr>
      <vt:lpstr>Team Responsibilities</vt:lpstr>
      <vt:lpstr>Application Mockups</vt:lpstr>
      <vt:lpstr>Mobile Mockups</vt:lpstr>
      <vt:lpstr>Project Work Flow</vt:lpstr>
      <vt:lpstr>Challenges</vt:lpstr>
      <vt:lpstr>What would we do differently?</vt:lpstr>
      <vt:lpstr>Add-ons for Future Iterations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Uga quiz app</dc:title>
  <dc:creator>Todd Leftwich</dc:creator>
  <cp:lastModifiedBy>Alexandra  Aspley</cp:lastModifiedBy>
  <cp:revision>18</cp:revision>
  <dcterms:created xsi:type="dcterms:W3CDTF">2020-07-26T23:26:25Z</dcterms:created>
  <dcterms:modified xsi:type="dcterms:W3CDTF">2020-07-28T14:32:03Z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2020-07-26T00:00:00Z</vt:filetime>
  </property>
  <property fmtid="{D5CDD505-2E9C-101B-9397-08002B2CF9AE}" pid="3" name="ContentTypeId">
    <vt:lpwstr>0x010100F01EE83A6933944CB4D43EC288A41B3C</vt:lpwstr>
  </property>
</Properties>
</file>