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y="9753600" cx="13004800"/>
  <p:notesSz cx="6858000" cy="9144000"/>
  <p:embeddedFontLst>
    <p:embeddedFont>
      <p:font typeface="Helvetica Neue"/>
      <p:regular r:id="rId65"/>
      <p:bold r:id="rId66"/>
      <p:italic r:id="rId67"/>
      <p:boldItalic r:id="rId68"/>
    </p:embeddedFont>
    <p:embeddedFont>
      <p:font typeface="Gill Sans"/>
      <p:regular r:id="rId69"/>
      <p:bold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GillSans-bold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HelveticaNeue-bold.fntdata"/><Relationship Id="rId21" Type="http://schemas.openxmlformats.org/officeDocument/2006/relationships/slide" Target="slides/slide17.xml"/><Relationship Id="rId65" Type="http://schemas.openxmlformats.org/officeDocument/2006/relationships/font" Target="fonts/HelveticaNeue-regular.fntdata"/><Relationship Id="rId24" Type="http://schemas.openxmlformats.org/officeDocument/2006/relationships/slide" Target="slides/slide20.xml"/><Relationship Id="rId68" Type="http://schemas.openxmlformats.org/officeDocument/2006/relationships/font" Target="fonts/HelveticaNeue-boldItalic.fntdata"/><Relationship Id="rId23" Type="http://schemas.openxmlformats.org/officeDocument/2006/relationships/slide" Target="slides/slide19.xml"/><Relationship Id="rId67" Type="http://schemas.openxmlformats.org/officeDocument/2006/relationships/font" Target="fonts/HelveticaNeue-italic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GillSans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&amp; Sub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55600" y="20447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55600" y="5270500"/>
            <a:ext cx="12293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31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31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31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31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324598" y="9270999"/>
            <a:ext cx="342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2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72371" lvl="1" marL="74996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2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72372" lvl="2" marL="118176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2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72372" lvl="3" marL="161356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2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72372" lvl="4" marL="204536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2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31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31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31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31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81178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81178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81178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81178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1178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31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31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31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31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324598" y="9270999"/>
            <a:ext cx="342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pic"/>
          </p:nvPr>
        </p:nvSpPr>
        <p:spPr>
          <a:xfrm>
            <a:off x="0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81178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81178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81178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81178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1178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31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31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31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31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324598" y="9270999"/>
            <a:ext cx="342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Photo - Horizontal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idx="2" type="pic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81178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81178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81178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81178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1178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31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31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31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31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31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31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31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31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324598" y="9270999"/>
            <a:ext cx="342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324598" y="9270999"/>
            <a:ext cx="342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81178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81178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81178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81178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1178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31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31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31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31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324598" y="9270999"/>
            <a:ext cx="342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pic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81178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81178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81178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81178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1178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31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31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31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31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55600" y="2730500"/>
            <a:ext cx="58927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33934" lvl="0" marL="431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33933" lvl="1" marL="863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33933" lvl="2" marL="1295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33933" lvl="3" marL="172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33933" lvl="4" marL="2159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31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31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31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31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324598" y="9270999"/>
            <a:ext cx="342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324598" y="9270999"/>
            <a:ext cx="342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pic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81178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81178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81178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81178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1178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31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31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31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31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355600" y="1016000"/>
            <a:ext cx="5892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55600" y="4889500"/>
            <a:ext cx="5892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31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31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31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31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324598" y="9270999"/>
            <a:ext cx="342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81178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81178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81178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81178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1178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31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31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31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31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324598" y="9270999"/>
            <a:ext cx="342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pic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81178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81178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81178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81178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1178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31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31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31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31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3" name="Shape 43"/>
          <p:cNvSpPr/>
          <p:nvPr>
            <p:ph idx="3" type="pic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81178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81178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81178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81178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1178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31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31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31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31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4" name="Shape 44"/>
          <p:cNvSpPr/>
          <p:nvPr>
            <p:ph idx="4" type="pic"/>
          </p:nvPr>
        </p:nvSpPr>
        <p:spPr>
          <a:xfrm>
            <a:off x="533400" y="508000"/>
            <a:ext cx="5808232" cy="873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81178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81178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81178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81178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1178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31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31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31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31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324598" y="9270999"/>
            <a:ext cx="342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81178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81178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81178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81178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1178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3182" lvl="5" marL="26817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3182" lvl="6" marL="31135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3183" lvl="7" marL="35453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3183" lvl="8" marL="3977105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324598" y="9270999"/>
            <a:ext cx="342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7.png"/><Relationship Id="rId4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0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0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4294967295" type="ctrTitle"/>
          </p:nvPr>
        </p:nvSpPr>
        <p:spPr>
          <a:xfrm>
            <a:off x="355600" y="20447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9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</a:t>
            </a:r>
          </a:p>
        </p:txBody>
      </p:sp>
      <p:sp>
        <p:nvSpPr>
          <p:cNvPr id="58" name="Shape 58"/>
          <p:cNvSpPr txBox="1"/>
          <p:nvPr>
            <p:ph idx="4294967295" type="subTitle"/>
          </p:nvPr>
        </p:nvSpPr>
        <p:spPr>
          <a:xfrm>
            <a:off x="355600" y="5270500"/>
            <a:ext cx="12293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2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Bits-Please</a:t>
            </a:r>
          </a:p>
        </p:txBody>
      </p:sp>
      <p:pic>
        <p:nvPicPr>
          <p:cNvPr descr="jquery-icon.png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339" y="7307718"/>
            <a:ext cx="2056470" cy="2193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8" name="Shape 1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31" y="-165101"/>
            <a:ext cx="11565138" cy="75239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type="title"/>
          </p:nvPr>
        </p:nvSpPr>
        <p:spPr>
          <a:xfrm>
            <a:off x="12192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TREE 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55600" y="254000"/>
            <a:ext cx="122937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/>
              <a:t>YOUR TURN</a:t>
            </a:r>
          </a:p>
        </p:txBody>
      </p:sp>
      <p:sp>
        <p:nvSpPr>
          <p:cNvPr id="125" name="Shape 125"/>
          <p:cNvSpPr/>
          <p:nvPr/>
        </p:nvSpPr>
        <p:spPr>
          <a:xfrm>
            <a:off x="944362" y="2485503"/>
            <a:ext cx="11116200" cy="4782600"/>
          </a:xfrm>
          <a:prstGeom prst="rect">
            <a:avLst/>
          </a:prstGeom>
          <a:solidFill>
            <a:srgbClr val="878F9D">
              <a:alpha val="49800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//=&gt;the span node under the div in class university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 collection of all nodes in class university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ALL H2 nodes under BODY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the H2 that is a direct child of BODY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the IMG node which is the second child </a:t>
            </a:r>
            <a:r>
              <a:rPr b="1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of </a:t>
            </a: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1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                    the P tag in the class draft</a:t>
            </a: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Collection of the H2 node and the P node under the div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/>
              <a:t>YOUR TURN - ANSWERS</a:t>
            </a:r>
          </a:p>
        </p:txBody>
      </p:sp>
      <p:sp>
        <p:nvSpPr>
          <p:cNvPr id="131" name="Shape 131"/>
          <p:cNvSpPr/>
          <p:nvPr/>
        </p:nvSpPr>
        <p:spPr>
          <a:xfrm>
            <a:off x="944362" y="2485503"/>
            <a:ext cx="11116074" cy="4782592"/>
          </a:xfrm>
          <a:prstGeom prst="rect">
            <a:avLst/>
          </a:prstGeom>
          <a:solidFill>
            <a:srgbClr val="878F9D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 .university”);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//=&gt;the span node under the div in class university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$(“.university”);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 collection of all nodes in class university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$(“body h2”);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ALL H2 nodes under BODY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$(“body &gt; h2”);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the H2 that is a direct child of BODY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$(“p.draft:nth-child(2)”);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the IMG node which is the second child </a:t>
            </a:r>
            <a:r>
              <a:rPr b="1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of </a:t>
            </a: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1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                    the P tag in the class draft</a:t>
            </a: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 h2,p”);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Collection of the H2 node and the P node under the div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TREE EXAMPLE CODE REWRITTEN</a:t>
            </a:r>
          </a:p>
        </p:txBody>
      </p:sp>
      <p:sp>
        <p:nvSpPr>
          <p:cNvPr id="137" name="Shape 137"/>
          <p:cNvSpPr/>
          <p:nvPr/>
        </p:nvSpPr>
        <p:spPr>
          <a:xfrm>
            <a:off x="1119350" y="2572400"/>
            <a:ext cx="10766100" cy="5200200"/>
          </a:xfrm>
          <a:prstGeom prst="rect">
            <a:avLst/>
          </a:prstGeom>
          <a:solidFill>
            <a:srgbClr val="878F9D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$(“div”).find(“.university”);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$(“.university”);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 This wouldn’t change because there is only one tag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$(“body”).find(“h2”);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 Recall that this gets all children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$(“body”).children(“h2”);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 This will get only DIRECT children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$(“p.draft”).nth-child(2);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$(“div”).find(“h2, p”);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SELECTOR METHODS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140208" lvl="0" marL="419608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99076"/>
              <a:buFont typeface="Gill Sans"/>
              <a:buChar char="•"/>
            </a:pPr>
            <a:r>
              <a:rPr b="0" i="0" lang="en-US" sz="2576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find()</a:t>
            </a:r>
          </a:p>
          <a:p>
            <a:pPr indent="-140208" lvl="0" marL="419608" marR="0" rtl="0" algn="l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9076"/>
              <a:buFont typeface="Gill Sans"/>
              <a:buChar char="•"/>
            </a:pPr>
            <a:r>
              <a:rPr b="0" i="0" lang="en-US" sz="2576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children()</a:t>
            </a:r>
          </a:p>
          <a:p>
            <a:pPr indent="-140208" lvl="0" marL="419608" marR="0" rtl="0" algn="l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9076"/>
              <a:buFont typeface="Gill Sans"/>
              <a:buChar char="•"/>
            </a:pPr>
            <a:r>
              <a:rPr b="0" i="0" lang="en-US" sz="2576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nth-child(n)</a:t>
            </a:r>
          </a:p>
          <a:p>
            <a:pPr indent="-139700" lvl="2" marL="711200" marR="0" rtl="0" algn="l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9076"/>
              <a:buFont typeface="Gill Sans"/>
              <a:buChar char="•"/>
            </a:pPr>
            <a:r>
              <a:rPr b="0" i="0" lang="en-US" sz="2576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most pseudo-classes are also implemented as methods</a:t>
            </a:r>
          </a:p>
          <a:p>
            <a:pPr indent="-140208" lvl="0" marL="419608" marR="0" rtl="0" algn="l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9076"/>
              <a:buFont typeface="Gill Sans"/>
              <a:buChar char="•"/>
            </a:pPr>
            <a:r>
              <a:rPr b="0" i="0" lang="en-US" sz="2576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methods or CSS selectors?</a:t>
            </a:r>
          </a:p>
          <a:p>
            <a:pPr indent="-139700" lvl="2" marL="711200" marR="0" rtl="0" algn="l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9076"/>
              <a:buFont typeface="Gill Sans"/>
              <a:buChar char="•"/>
            </a:pPr>
            <a:r>
              <a:rPr b="0" i="0" lang="en-US" sz="2576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Used to be that jQuery methods were most optimal; however, more browsers implement document.querySelectorAll()</a:t>
            </a:r>
          </a:p>
          <a:p>
            <a:pPr indent="-139700" lvl="2" marL="711200" marR="0" rtl="0" algn="l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9076"/>
              <a:buFont typeface="Gill Sans"/>
              <a:buChar char="•"/>
            </a:pPr>
            <a:r>
              <a:rPr b="0" i="0" lang="en-US" sz="2576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Results in a negligible performance upgrade</a:t>
            </a:r>
          </a:p>
          <a:p>
            <a:pPr indent="-140208" lvl="0" marL="419608" marR="0" rtl="0" algn="l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9076"/>
              <a:buFont typeface="Gill Sans"/>
              <a:buChar char="•"/>
            </a:pPr>
            <a:r>
              <a:rPr b="0" i="0" lang="en-US" sz="2576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Method chaining can be more readable for long selectors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WALKING THE DOM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next([])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prev([])</a:t>
            </a:r>
          </a:p>
          <a:p>
            <a:pPr indent="0" lvl="0" marL="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TRAVERSING THE DOM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.parent([])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.closest(&lt;selector&gt;)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0" name="Shape 16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31" y="-165101"/>
            <a:ext cx="11565138" cy="7523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type="title"/>
          </p:nvPr>
        </p:nvSpPr>
        <p:spPr>
          <a:xfrm>
            <a:off x="12192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TREE EXAMPLE AGAIN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55600" y="254000"/>
            <a:ext cx="122937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6480"/>
              <a:t>YOUR TURN</a:t>
            </a:r>
          </a:p>
        </p:txBody>
      </p:sp>
      <p:sp>
        <p:nvSpPr>
          <p:cNvPr id="167" name="Shape 167"/>
          <p:cNvSpPr/>
          <p:nvPr/>
        </p:nvSpPr>
        <p:spPr>
          <a:xfrm>
            <a:off x="1119361" y="3634853"/>
            <a:ext cx="10766100" cy="3068100"/>
          </a:xfrm>
          <a:prstGeom prst="rect">
            <a:avLst/>
          </a:prstGeom>
          <a:solidFill>
            <a:srgbClr val="878F9D">
              <a:alpha val="49800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P node that is in the draft clas</a:t>
            </a:r>
            <a:r>
              <a:rPr b="1" lang="en-US" sz="2000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s from IMG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DIV node</a:t>
            </a:r>
            <a:r>
              <a:rPr b="1" lang="en-US" sz="2000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in warning class</a:t>
            </a:r>
            <a:r>
              <a:rPr b="1" lang="en-US" sz="2000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from IMG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 node that is the previous sibling of the IMG </a:t>
            </a: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             node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$(“div”)</a:t>
            </a:r>
            <a:r>
              <a:rPr lang="en-US" sz="2400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Same DIV node that we started with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6480"/>
              <a:t>YOUR TURN - ANSWERS</a:t>
            </a:r>
          </a:p>
        </p:txBody>
      </p:sp>
      <p:sp>
        <p:nvSpPr>
          <p:cNvPr id="173" name="Shape 173"/>
          <p:cNvSpPr/>
          <p:nvPr/>
        </p:nvSpPr>
        <p:spPr>
          <a:xfrm>
            <a:off x="1119361" y="3634853"/>
            <a:ext cx="10766077" cy="3068091"/>
          </a:xfrm>
          <a:prstGeom prst="rect">
            <a:avLst/>
          </a:prstGeom>
          <a:solidFill>
            <a:srgbClr val="878F9D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$(“img”).parent();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P node that is in the draft clas</a:t>
            </a:r>
            <a:r>
              <a:rPr b="1" lang="en-US" sz="2000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s from IMG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$(“img”).closest(“div”);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DIV node</a:t>
            </a:r>
            <a:r>
              <a:rPr b="1" lang="en-US" sz="2000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in warning class</a:t>
            </a:r>
            <a:r>
              <a:rPr b="1" lang="en-US" sz="2000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from IMG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$(“img”).prev();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 node that is the previous sibling of the IMG </a:t>
            </a: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             node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$(“div”).next().prev(); </a:t>
            </a:r>
            <a:r>
              <a:rPr b="1" i="0" lang="en-US" sz="20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Same DIV node that we started with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270000" y="627268"/>
            <a:ext cx="104649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/>
              <a:t>LEARNING OBJECTIVES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270000" y="2206486"/>
            <a:ext cx="10464900" cy="6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/>
              <a:t>Be familiar with basic definitions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/>
              <a:t>Be familiar with how to install and run jQuery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/>
              <a:t>Learn to maneuver the DOM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/>
              <a:t>Learn to modify the DOM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/>
              <a:t>Learn jQuery event handling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/>
              <a:t>Learn jQuery styling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/>
              <a:t>Be familiar with jQuery methods relating to AJAX</a:t>
            </a:r>
          </a:p>
          <a:p>
            <a:pPr indent="-571500" lvl="0" marL="571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MODIFYING THE DOM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ONE METHOD, TWO FUNCTIONALITIES 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55600" y="3041374"/>
            <a:ext cx="12293599" cy="590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512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provides methods that can set or return the content of the selected element.</a:t>
            </a: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512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These methods are:</a:t>
            </a:r>
          </a:p>
          <a:p>
            <a:pPr indent="-528320" lvl="1" marL="85852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535353"/>
              </a:buClr>
              <a:buSzPct val="82512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text()</a:t>
            </a:r>
          </a:p>
          <a:p>
            <a:pPr indent="-528320" lvl="1" marL="85852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535353"/>
              </a:buClr>
              <a:buSzPct val="82512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html()</a:t>
            </a:r>
          </a:p>
          <a:p>
            <a:pPr indent="-528320" lvl="1" marL="85852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535353"/>
              </a:buClr>
              <a:buSzPct val="82512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val()</a:t>
            </a:r>
          </a:p>
          <a:p>
            <a:pPr indent="-528320" lvl="1" marL="85852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535353"/>
              </a:buClr>
              <a:buSzPct val="82512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attr()</a:t>
            </a:r>
          </a:p>
          <a:p>
            <a:pPr indent="-520700" lvl="1" marL="10414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512"/>
              <a:buFont typeface="Gill Sans"/>
              <a:buNone/>
            </a:pPr>
            <a:r>
              <a:t/>
            </a:r>
            <a:endParaRPr b="0" i="0" sz="322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SET()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55600" y="2961860"/>
            <a:ext cx="12293599" cy="5643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210"/>
              <a:buFont typeface="Gill Sans"/>
              <a:buNone/>
            </a:pPr>
            <a:r>
              <a:t/>
            </a:r>
            <a:endParaRPr b="0" i="0" sz="3909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189"/>
              <a:buFont typeface="Gill Sans"/>
              <a:buChar char="•"/>
            </a:pPr>
            <a:r>
              <a:rPr b="0" i="0" lang="en-US" sz="3909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In order to get the text content with set(), you need to call the method without any parameter.</a:t>
            </a: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210"/>
              <a:buFont typeface="Gill Sans"/>
              <a:buNone/>
            </a:pPr>
            <a:r>
              <a:t/>
            </a:r>
            <a:endParaRPr b="0" i="0" sz="3909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189"/>
              <a:buFont typeface="Gill Sans"/>
              <a:buChar char="•"/>
            </a:pPr>
            <a:r>
              <a:rPr b="0" i="0" lang="en-US" sz="3909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If you want to set the content, you need to put the new content as the parameter.</a:t>
            </a: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210"/>
              <a:buFont typeface="Gill Sans"/>
              <a:buNone/>
            </a:pPr>
            <a:r>
              <a:t/>
            </a:r>
            <a:endParaRPr b="0" i="0" sz="3909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210"/>
              <a:buFont typeface="Gill Sans"/>
              <a:buNone/>
            </a:pPr>
            <a:r>
              <a:t/>
            </a:r>
            <a:endParaRPr b="0" i="0" sz="3909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914399" y="4550073"/>
            <a:ext cx="10343321" cy="1118254"/>
          </a:xfrm>
          <a:prstGeom prst="rect">
            <a:avLst/>
          </a:prstGeom>
          <a:solidFill>
            <a:srgbClr val="9CA5B3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 id="test"&gt;This is some &lt;b&gt;example&lt;/b&gt; on JQuery method.&lt;/p&gt;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alert($("#test").text());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914399" y="7388807"/>
            <a:ext cx="10343321" cy="1118254"/>
          </a:xfrm>
          <a:prstGeom prst="rect">
            <a:avLst/>
          </a:prstGeom>
          <a:solidFill>
            <a:srgbClr val="9CA5B3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 id="test"&gt;This is a example.&lt;/p&gt;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$("#test").text("Hello World! ");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HTML()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55600" y="1855856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html() shares a similar syntax with text(). The only difference is html() will set or return html content instead of text content. Here are the examples: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894520" y="6359692"/>
            <a:ext cx="10343321" cy="1795363"/>
          </a:xfrm>
          <a:prstGeom prst="rect">
            <a:avLst/>
          </a:prstGeom>
          <a:solidFill>
            <a:srgbClr val="9CA5B3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 id="test"&gt;This is a example.&lt;/p&gt;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alert($("#test").html();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$("#test2").html("&lt;b&gt;Hello world!&lt;/b&gt;");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VAL()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189"/>
              <a:buFont typeface="Gill Sans"/>
              <a:buChar char="•"/>
            </a:pPr>
            <a:r>
              <a:rPr b="0" i="0" lang="en-US" sz="3909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val() will set or return the value of input field of the selected elements.</a:t>
            </a: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189"/>
              <a:buFont typeface="Gill Sans"/>
              <a:buChar char="•"/>
            </a:pPr>
            <a:r>
              <a:rPr b="0" i="0" lang="en-US" sz="3909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also has a similar syntax with text().</a:t>
            </a: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210"/>
              <a:buFont typeface="Gill Sans"/>
              <a:buNone/>
            </a:pPr>
            <a:r>
              <a:t/>
            </a:r>
            <a:endParaRPr b="0" i="0" sz="3909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210"/>
              <a:buFont typeface="Gill Sans"/>
              <a:buNone/>
            </a:pPr>
            <a:r>
              <a:t/>
            </a:r>
            <a:endParaRPr b="0" i="0" sz="3909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189"/>
              <a:buFont typeface="Gill Sans"/>
              <a:buChar char="•"/>
            </a:pPr>
            <a:r>
              <a:rPr b="0" i="0" lang="en-US" sz="3909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will return “Example” and change it to “Hello”.</a:t>
            </a:r>
          </a:p>
          <a:p>
            <a:pPr indent="-520700" lvl="0" marL="5207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210"/>
              <a:buFont typeface="Gill Sans"/>
              <a:buNone/>
            </a:pPr>
            <a:r>
              <a:t/>
            </a:r>
            <a:endParaRPr b="0" i="0" sz="3909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894520" y="5526157"/>
            <a:ext cx="10343321" cy="1826141"/>
          </a:xfrm>
          <a:prstGeom prst="rect">
            <a:avLst/>
          </a:prstGeom>
          <a:solidFill>
            <a:srgbClr val="9CA5B3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&lt;p&gt;Name: &lt;input type="text" id="test" value=”Example"&gt;&lt;/p&gt;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alert($("#test").val());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$("#test").val(”Hello");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ATTR()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55600" y="2154031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attr() will set or return the value of attribute.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will return http://www.youtube.com and set the value to http://www.google.com.  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874642" y="4405948"/>
            <a:ext cx="10343321" cy="1795363"/>
          </a:xfrm>
          <a:prstGeom prst="rect">
            <a:avLst/>
          </a:prstGeom>
          <a:solidFill>
            <a:srgbClr val="9CA5B3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&lt;p&gt;&lt;a href="https://www.youtube.com" id="yt"&gt;Youtube&lt;/a&gt;&lt;/p&gt;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alert($("#yt").attr());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$("#yt").attr("href", "https://www.google.com");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 NEW CONTENT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512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provides these four methods to add the content in different locations. </a:t>
            </a:r>
          </a:p>
          <a:p>
            <a:pPr indent="-520700" lvl="1" marL="1041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35353"/>
              </a:buClr>
              <a:buSzPct val="82512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append() - Inserts content at the end of the selected elements</a:t>
            </a:r>
            <a:b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</a:br>
          </a:p>
          <a:p>
            <a:pPr indent="-520700" lvl="1" marL="1041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35353"/>
              </a:buClr>
              <a:buSzPct val="82512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prepend() - Inserts content at the beginning of the selected elements</a:t>
            </a:r>
            <a:b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</a:br>
          </a:p>
          <a:p>
            <a:pPr indent="-520700" lvl="1" marL="1041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35353"/>
              </a:buClr>
              <a:buSzPct val="82512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after() - Inserts content after the selected elements</a:t>
            </a:r>
            <a:b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</a:br>
          </a:p>
          <a:p>
            <a:pPr indent="-520700" lvl="1" marL="1041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35353"/>
              </a:buClr>
              <a:buSzPct val="82512"/>
              <a:buFont typeface="Gill Sans"/>
              <a:buChar char="•"/>
            </a:pPr>
            <a:r>
              <a:rPr b="0" i="0" lang="en-US" sz="322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before() - Inserts content before the selected elements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APPEND() AND PREPEND()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55600" y="1906984"/>
            <a:ext cx="12293599" cy="4214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Here is a example illustrate the difference between append() and prepend()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None/>
            </a:pPr>
            <a:r>
              <a:t/>
            </a:r>
            <a:endParaRPr b="0" i="0" sz="48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815008" y="5104314"/>
            <a:ext cx="10343321" cy="2811026"/>
          </a:xfrm>
          <a:prstGeom prst="rect">
            <a:avLst/>
          </a:prstGeom>
          <a:solidFill>
            <a:srgbClr val="9CA5B3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&lt;p&gt;This is a example.&lt;/p&gt;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&lt;ol&gt;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1&lt;/li&gt;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2&lt;/li&gt;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3&lt;/li&gt;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&lt;/ol&gt;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$("p").append(" &lt;b&gt;Append&lt;/b&gt;");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$("ol").prepend("&lt;li&gt;Prepend&lt;/li&gt;");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55600" y="6121176"/>
            <a:ext cx="12293599" cy="4969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48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APPEND() AND PREPEND()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55600" y="921578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Here is the result.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735495" y="4765007"/>
            <a:ext cx="10343321" cy="2472472"/>
          </a:xfrm>
          <a:prstGeom prst="rect">
            <a:avLst/>
          </a:prstGeom>
          <a:solidFill>
            <a:srgbClr val="9CA5B3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&lt;p&gt;This is a example. &lt;b&gt;Append&lt;/b&gt;&lt;/p&gt;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&lt;ol&gt;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&lt;li&gt;Prepend&lt;/li&gt;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1&lt;/li&gt;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2&lt;/li&gt;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3&lt;/li&gt;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&lt;/ol&gt;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AFTER() AND BEFORE()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55600" y="762552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after() and before() is very similar with append() and prepend(). However, after() and before() add content outside the selected element while append() and prepend() add content inside the element. 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715618" y="5774221"/>
            <a:ext cx="10343321" cy="1456809"/>
          </a:xfrm>
          <a:prstGeom prst="rect">
            <a:avLst/>
          </a:prstGeom>
          <a:solidFill>
            <a:srgbClr val="9CA5B3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&lt;p&gt;This is a example.&lt;/p&gt;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$("p").after("&lt;b&gt;Before&lt;/b&gt;");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$("p").before("&lt;i&gt;After&lt;/i&gt;"); 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715618" y="8078136"/>
            <a:ext cx="10343321" cy="441146"/>
          </a:xfrm>
          <a:prstGeom prst="rect">
            <a:avLst/>
          </a:prstGeom>
          <a:solidFill>
            <a:srgbClr val="9CA5B3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&lt;b&gt;Before&lt;/b&gt;&lt;p&gt;This is a example.&lt;/p&gt;&lt;i&gt;After&lt;/i&gt;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954157" y="516833"/>
            <a:ext cx="10464800" cy="2087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WHAT IS JQUERY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232451" y="3538330"/>
            <a:ext cx="10464800" cy="38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4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is a JavaScript library developed by John Resig in 2006. It is the most widely deployed JavaScript library in the world.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REMOVE CONTENT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1141"/>
              <a:buFont typeface="Gill Sans"/>
              <a:buChar char="•"/>
            </a:pPr>
            <a:r>
              <a:rPr b="0" i="0" lang="en-US" sz="425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Here are two JQuery methods to remove content: </a:t>
            </a:r>
          </a:p>
          <a:p>
            <a:pPr indent="-520700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1141"/>
              <a:buFont typeface="Gill Sans"/>
              <a:buChar char="•"/>
            </a:pPr>
            <a:r>
              <a:rPr b="0" i="0" lang="en-US" sz="425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remove() - Removes the selected element and its child elements</a:t>
            </a:r>
          </a:p>
          <a:p>
            <a:pPr indent="-520700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1141"/>
              <a:buFont typeface="Gill Sans"/>
              <a:buChar char="•"/>
            </a:pPr>
            <a:r>
              <a:rPr b="0" i="0" lang="en-US" sz="425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empty() - Removes the child elements from the selected element</a:t>
            </a:r>
            <a:br>
              <a:rPr b="0" i="0" lang="en-US" sz="425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</a:b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REMOVE() AS FILTER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55600" y="2692400"/>
            <a:ext cx="12293599" cy="463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You can add any selector syntax as parameter to remove() so that remove() will only remove those that are selected by the selector.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795131" y="6719374"/>
            <a:ext cx="10343321" cy="441146"/>
          </a:xfrm>
          <a:prstGeom prst="rect">
            <a:avLst/>
          </a:prstGeom>
          <a:solidFill>
            <a:srgbClr val="9CA5B3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$("p").remove(".test");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MODIFYING CSS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provides css() to set and return the specified CSS property of selected elements.</a:t>
            </a:r>
            <a:b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The following syntax is used to return CSS property: css("property name"); 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775252" y="6977167"/>
            <a:ext cx="10343321" cy="1118254"/>
          </a:xfrm>
          <a:prstGeom prst="rect">
            <a:avLst/>
          </a:prstGeom>
          <a:solidFill>
            <a:srgbClr val="9CA5B3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 style="background-color:#ff0000"&gt;This is a example.&lt;/p&gt;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$("p").css("background-color");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CSS()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55600" y="2947055"/>
            <a:ext cx="12293599" cy="433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To set the CSS property of selected elements, use the following syntax: css("property name","value"); 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will set the background color of all &lt;p&gt;to yellow.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815010" y="4952171"/>
            <a:ext cx="10343321" cy="1118254"/>
          </a:xfrm>
          <a:prstGeom prst="rect">
            <a:avLst/>
          </a:prstGeom>
          <a:solidFill>
            <a:srgbClr val="9CA5B3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 style="background-color:#ff0000"&gt;This is a example.&lt;/p&gt;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2200" u="none" cap="none" strike="noStrik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$("p").css("background-color", "yellow");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EVENTS IN THE DOM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SYNTAX FOR EVENT METHODS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Introduce the comparison between the pure JavaScript and jQuery creating an event listener for “click”.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901675" y="6458825"/>
            <a:ext cx="10766100" cy="2773500"/>
          </a:xfrm>
          <a:prstGeom prst="rect">
            <a:avLst/>
          </a:prstGeom>
          <a:solidFill>
            <a:srgbClr val="878F9D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document.getElementByclick("p").addEventListener("click", function, false);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$("p").click(function() { // do something })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$("p").on("click", function() { // do something });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COMMON JQUERY EVENT METHODS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07212" lvl="0" marL="30721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425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create the event listener for "click" (example) </a:t>
            </a:r>
          </a:p>
          <a:p>
            <a:pPr indent="-309625" lvl="1" marL="614425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425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click() vs dblclick() </a:t>
            </a:r>
          </a:p>
          <a:p>
            <a:pPr indent="-307212" lvl="0" marL="307212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425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create the event listener for "mouse" (example) </a:t>
            </a:r>
          </a:p>
          <a:p>
            <a:pPr indent="-309625" lvl="1" marL="614425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425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mouseenter() vs mouseleave()</a:t>
            </a:r>
          </a:p>
          <a:p>
            <a:pPr indent="-309625" lvl="1" marL="614425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425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mousedown() vs mouseup() </a:t>
            </a:r>
          </a:p>
          <a:p>
            <a:pPr indent="-309625" lvl="1" marL="614425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425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hover() </a:t>
            </a:r>
          </a:p>
          <a:p>
            <a:pPr indent="-307212" lvl="0" marL="307212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425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create the event listener for "focus" (example) </a:t>
            </a:r>
          </a:p>
          <a:p>
            <a:pPr indent="-309625" lvl="1" marL="614425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425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focus() vs blur()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EVENT PROPAGATION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What is Event Propagation 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preventDefault() method vs stopPropagation() method (example)</a:t>
            </a:r>
          </a:p>
          <a:p>
            <a:pPr indent="0" lvl="0" marL="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EVENT DELEGATION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21766" lvl="0" marL="42176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554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The behavior of Event Delegation (Syntax) </a:t>
            </a:r>
          </a:p>
          <a:p>
            <a:pPr indent="-421766" lvl="0" marL="421766" marR="0" rtl="0" algn="l">
              <a:lnSpc>
                <a:spcPct val="12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2554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Why we need Event Delegation</a:t>
            </a:r>
          </a:p>
          <a:p>
            <a:pPr indent="-421766" lvl="0" marL="421766" marR="0" rtl="0" algn="l">
              <a:lnSpc>
                <a:spcPct val="12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2554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Delegated method</a:t>
            </a:r>
          </a:p>
          <a:p>
            <a:pPr indent="0" lvl="0" marL="0" marR="0" rtl="0" algn="l">
              <a:lnSpc>
                <a:spcPct val="12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21766" lvl="0" marL="421766" marR="0" rtl="0" algn="l">
              <a:lnSpc>
                <a:spcPct val="12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1119350" y="6362546"/>
            <a:ext cx="10766100" cy="1618499"/>
          </a:xfrm>
          <a:prstGeom prst="rect">
            <a:avLst/>
          </a:prstGeom>
          <a:solidFill>
            <a:srgbClr val="878F9D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$("div").on("click", function(){...});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$(document).on("click", "div", function(){...});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TRIGGERING AN EVENT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trigger() method vs triggerHandler() method</a:t>
            </a:r>
          </a:p>
          <a:p>
            <a:pPr indent="0" lvl="0" marL="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270000" y="627268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WHY JQUERY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270000" y="2206486"/>
            <a:ext cx="10464800" cy="64604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is free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Its size is small. It is less than 1 MB.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offers many great features that simply the client-side developing. 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is cross-platform. It eliminates the cross-browser inconsistency that may happens to JavaScript.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Extensibility: You can easily add new method and reuse it as a plugin.</a:t>
            </a:r>
          </a:p>
          <a:p>
            <a:pPr indent="-571500" lvl="0" marL="571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STYLING IN THE DOM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LET’S GET CLASSY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355600" y="2739543"/>
            <a:ext cx="12293599" cy="85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1141"/>
              <a:buFont typeface="Gill Sans"/>
              <a:buChar char="•"/>
            </a:pPr>
            <a:r>
              <a:rPr b="1" i="0" lang="en-US" sz="425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addClass()</a:t>
            </a:r>
          </a:p>
        </p:txBody>
      </p:sp>
      <p:pic>
        <p:nvPicPr>
          <p:cNvPr descr="jquery-icon.png" id="318" name="Shape 3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339" y="7307718"/>
            <a:ext cx="2056470" cy="2193569"/>
          </a:xfrm>
          <a:prstGeom prst="rect">
            <a:avLst/>
          </a:prstGeom>
          <a:noFill/>
          <a:ln>
            <a:noFill/>
          </a:ln>
        </p:spPr>
      </p:pic>
      <p:sp>
        <p:nvSpPr>
          <p:cNvPr descr="pasted-image.jpeg" id="319" name="Shape 319"/>
          <p:cNvSpPr/>
          <p:nvPr/>
        </p:nvSpPr>
        <p:spPr>
          <a:xfrm>
            <a:off x="10953789" y="5662314"/>
            <a:ext cx="1954425" cy="2599583"/>
          </a:xfrm>
          <a:custGeom>
            <a:pathLst>
              <a:path extrusionOk="0" h="120000" w="120000">
                <a:moveTo>
                  <a:pt x="90186" y="0"/>
                </a:moveTo>
                <a:cubicBezTo>
                  <a:pt x="88340" y="-16"/>
                  <a:pt x="86427" y="55"/>
                  <a:pt x="85070" y="222"/>
                </a:cubicBezTo>
                <a:cubicBezTo>
                  <a:pt x="77269" y="1172"/>
                  <a:pt x="69824" y="5345"/>
                  <a:pt x="66377" y="10701"/>
                </a:cubicBezTo>
                <a:cubicBezTo>
                  <a:pt x="64425" y="13740"/>
                  <a:pt x="63897" y="15274"/>
                  <a:pt x="63675" y="18541"/>
                </a:cubicBezTo>
                <a:cubicBezTo>
                  <a:pt x="63475" y="21480"/>
                  <a:pt x="63847" y="23625"/>
                  <a:pt x="64965" y="25981"/>
                </a:cubicBezTo>
                <a:cubicBezTo>
                  <a:pt x="68840" y="34099"/>
                  <a:pt x="78465" y="39160"/>
                  <a:pt x="89869" y="39077"/>
                </a:cubicBezTo>
                <a:cubicBezTo>
                  <a:pt x="93477" y="39049"/>
                  <a:pt x="94306" y="38994"/>
                  <a:pt x="95184" y="38749"/>
                </a:cubicBezTo>
                <a:cubicBezTo>
                  <a:pt x="95440" y="38677"/>
                  <a:pt x="96080" y="38560"/>
                  <a:pt x="96597" y="38472"/>
                </a:cubicBezTo>
                <a:cubicBezTo>
                  <a:pt x="99655" y="37966"/>
                  <a:pt x="104170" y="36093"/>
                  <a:pt x="107222" y="34076"/>
                </a:cubicBezTo>
                <a:cubicBezTo>
                  <a:pt x="111542" y="31215"/>
                  <a:pt x="114840" y="26431"/>
                  <a:pt x="115479" y="22075"/>
                </a:cubicBezTo>
                <a:cubicBezTo>
                  <a:pt x="115685" y="20680"/>
                  <a:pt x="115735" y="20591"/>
                  <a:pt x="116624" y="20447"/>
                </a:cubicBezTo>
                <a:cubicBezTo>
                  <a:pt x="117142" y="20358"/>
                  <a:pt x="117775" y="20258"/>
                  <a:pt x="118037" y="20208"/>
                </a:cubicBezTo>
                <a:cubicBezTo>
                  <a:pt x="118448" y="20130"/>
                  <a:pt x="118532" y="25798"/>
                  <a:pt x="118598" y="70059"/>
                </a:cubicBezTo>
                <a:cubicBezTo>
                  <a:pt x="118676" y="119766"/>
                  <a:pt x="118659" y="119999"/>
                  <a:pt x="119282" y="119999"/>
                </a:cubicBezTo>
                <a:cubicBezTo>
                  <a:pt x="119905" y="119999"/>
                  <a:pt x="119911" y="119761"/>
                  <a:pt x="119988" y="69381"/>
                </a:cubicBezTo>
                <a:cubicBezTo>
                  <a:pt x="120033" y="41544"/>
                  <a:pt x="119972" y="18730"/>
                  <a:pt x="119844" y="18669"/>
                </a:cubicBezTo>
                <a:cubicBezTo>
                  <a:pt x="119716" y="18608"/>
                  <a:pt x="119599" y="18296"/>
                  <a:pt x="119599" y="17974"/>
                </a:cubicBezTo>
                <a:cubicBezTo>
                  <a:pt x="119599" y="16580"/>
                  <a:pt x="118265" y="15607"/>
                  <a:pt x="116185" y="15479"/>
                </a:cubicBezTo>
                <a:cubicBezTo>
                  <a:pt x="115195" y="15418"/>
                  <a:pt x="115101" y="15318"/>
                  <a:pt x="114723" y="14218"/>
                </a:cubicBezTo>
                <a:cubicBezTo>
                  <a:pt x="114017" y="12123"/>
                  <a:pt x="111882" y="8979"/>
                  <a:pt x="110047" y="7312"/>
                </a:cubicBezTo>
                <a:cubicBezTo>
                  <a:pt x="106166" y="3783"/>
                  <a:pt x="100806" y="1311"/>
                  <a:pt x="94912" y="311"/>
                </a:cubicBezTo>
                <a:cubicBezTo>
                  <a:pt x="93805" y="122"/>
                  <a:pt x="92037" y="16"/>
                  <a:pt x="90186" y="0"/>
                </a:cubicBezTo>
                <a:close/>
                <a:moveTo>
                  <a:pt x="67378" y="54485"/>
                </a:moveTo>
                <a:cubicBezTo>
                  <a:pt x="64876" y="54502"/>
                  <a:pt x="60578" y="54968"/>
                  <a:pt x="59822" y="55418"/>
                </a:cubicBezTo>
                <a:cubicBezTo>
                  <a:pt x="59560" y="55574"/>
                  <a:pt x="58615" y="55979"/>
                  <a:pt x="57725" y="56335"/>
                </a:cubicBezTo>
                <a:cubicBezTo>
                  <a:pt x="56035" y="57013"/>
                  <a:pt x="53199" y="58947"/>
                  <a:pt x="52221" y="60075"/>
                </a:cubicBezTo>
                <a:lnTo>
                  <a:pt x="51637" y="60730"/>
                </a:lnTo>
                <a:lnTo>
                  <a:pt x="48929" y="58774"/>
                </a:lnTo>
                <a:cubicBezTo>
                  <a:pt x="46160" y="56774"/>
                  <a:pt x="43369" y="55446"/>
                  <a:pt x="40745" y="54868"/>
                </a:cubicBezTo>
                <a:cubicBezTo>
                  <a:pt x="39154" y="54524"/>
                  <a:pt x="39338" y="54540"/>
                  <a:pt x="36819" y="54557"/>
                </a:cubicBezTo>
                <a:cubicBezTo>
                  <a:pt x="33205" y="54585"/>
                  <a:pt x="33383" y="54574"/>
                  <a:pt x="31581" y="55035"/>
                </a:cubicBezTo>
                <a:cubicBezTo>
                  <a:pt x="30942" y="55196"/>
                  <a:pt x="30269" y="55263"/>
                  <a:pt x="30097" y="55179"/>
                </a:cubicBezTo>
                <a:cubicBezTo>
                  <a:pt x="29919" y="55102"/>
                  <a:pt x="29780" y="55129"/>
                  <a:pt x="29780" y="55257"/>
                </a:cubicBezTo>
                <a:cubicBezTo>
                  <a:pt x="29780" y="55557"/>
                  <a:pt x="26399" y="56941"/>
                  <a:pt x="25660" y="56941"/>
                </a:cubicBezTo>
                <a:cubicBezTo>
                  <a:pt x="25348" y="56941"/>
                  <a:pt x="25126" y="57019"/>
                  <a:pt x="25170" y="57124"/>
                </a:cubicBezTo>
                <a:cubicBezTo>
                  <a:pt x="25209" y="57230"/>
                  <a:pt x="24431" y="57819"/>
                  <a:pt x="23441" y="58424"/>
                </a:cubicBezTo>
                <a:cubicBezTo>
                  <a:pt x="22452" y="59030"/>
                  <a:pt x="21640" y="59452"/>
                  <a:pt x="21640" y="59358"/>
                </a:cubicBezTo>
                <a:cubicBezTo>
                  <a:pt x="21640" y="59269"/>
                  <a:pt x="21323" y="59513"/>
                  <a:pt x="20934" y="59908"/>
                </a:cubicBezTo>
                <a:cubicBezTo>
                  <a:pt x="20261" y="60591"/>
                  <a:pt x="17709" y="62514"/>
                  <a:pt x="15813" y="63753"/>
                </a:cubicBezTo>
                <a:cubicBezTo>
                  <a:pt x="15318" y="64075"/>
                  <a:pt x="14745" y="64320"/>
                  <a:pt x="14545" y="64286"/>
                </a:cubicBezTo>
                <a:cubicBezTo>
                  <a:pt x="14339" y="64253"/>
                  <a:pt x="14145" y="64386"/>
                  <a:pt x="14083" y="64597"/>
                </a:cubicBezTo>
                <a:cubicBezTo>
                  <a:pt x="13983" y="64986"/>
                  <a:pt x="11965" y="65636"/>
                  <a:pt x="10842" y="65642"/>
                </a:cubicBezTo>
                <a:cubicBezTo>
                  <a:pt x="10497" y="65642"/>
                  <a:pt x="9841" y="65492"/>
                  <a:pt x="9380" y="65314"/>
                </a:cubicBezTo>
                <a:cubicBezTo>
                  <a:pt x="8918" y="65131"/>
                  <a:pt x="8078" y="64909"/>
                  <a:pt x="7528" y="64820"/>
                </a:cubicBezTo>
                <a:cubicBezTo>
                  <a:pt x="6905" y="64714"/>
                  <a:pt x="5743" y="64081"/>
                  <a:pt x="4459" y="63153"/>
                </a:cubicBezTo>
                <a:cubicBezTo>
                  <a:pt x="3324" y="62325"/>
                  <a:pt x="2529" y="61647"/>
                  <a:pt x="2680" y="61647"/>
                </a:cubicBezTo>
                <a:cubicBezTo>
                  <a:pt x="2835" y="61647"/>
                  <a:pt x="2557" y="61425"/>
                  <a:pt x="2096" y="61152"/>
                </a:cubicBezTo>
                <a:cubicBezTo>
                  <a:pt x="1634" y="60880"/>
                  <a:pt x="1345" y="60602"/>
                  <a:pt x="1440" y="60530"/>
                </a:cubicBezTo>
                <a:cubicBezTo>
                  <a:pt x="1534" y="60463"/>
                  <a:pt x="1367" y="60269"/>
                  <a:pt x="1073" y="60108"/>
                </a:cubicBezTo>
                <a:cubicBezTo>
                  <a:pt x="628" y="59863"/>
                  <a:pt x="494" y="59886"/>
                  <a:pt x="194" y="60313"/>
                </a:cubicBezTo>
                <a:cubicBezTo>
                  <a:pt x="-27" y="60636"/>
                  <a:pt x="-66" y="60930"/>
                  <a:pt x="122" y="61119"/>
                </a:cubicBezTo>
                <a:cubicBezTo>
                  <a:pt x="289" y="61275"/>
                  <a:pt x="355" y="61547"/>
                  <a:pt x="266" y="61719"/>
                </a:cubicBezTo>
                <a:cubicBezTo>
                  <a:pt x="177" y="61897"/>
                  <a:pt x="311" y="62658"/>
                  <a:pt x="561" y="63425"/>
                </a:cubicBezTo>
                <a:cubicBezTo>
                  <a:pt x="817" y="64192"/>
                  <a:pt x="1023" y="65136"/>
                  <a:pt x="1023" y="65514"/>
                </a:cubicBezTo>
                <a:cubicBezTo>
                  <a:pt x="1028" y="65903"/>
                  <a:pt x="1351" y="66503"/>
                  <a:pt x="1779" y="66887"/>
                </a:cubicBezTo>
                <a:cubicBezTo>
                  <a:pt x="2201" y="67264"/>
                  <a:pt x="2474" y="67676"/>
                  <a:pt x="2363" y="67803"/>
                </a:cubicBezTo>
                <a:cubicBezTo>
                  <a:pt x="2257" y="67931"/>
                  <a:pt x="2507" y="68320"/>
                  <a:pt x="2946" y="68665"/>
                </a:cubicBezTo>
                <a:cubicBezTo>
                  <a:pt x="3380" y="69009"/>
                  <a:pt x="3797" y="69442"/>
                  <a:pt x="3853" y="69637"/>
                </a:cubicBezTo>
                <a:cubicBezTo>
                  <a:pt x="3908" y="69826"/>
                  <a:pt x="4281" y="70193"/>
                  <a:pt x="4681" y="70443"/>
                </a:cubicBezTo>
                <a:cubicBezTo>
                  <a:pt x="5165" y="70737"/>
                  <a:pt x="5343" y="71048"/>
                  <a:pt x="5237" y="71359"/>
                </a:cubicBezTo>
                <a:cubicBezTo>
                  <a:pt x="5115" y="71698"/>
                  <a:pt x="5182" y="71765"/>
                  <a:pt x="5432" y="71576"/>
                </a:cubicBezTo>
                <a:cubicBezTo>
                  <a:pt x="5676" y="71393"/>
                  <a:pt x="6021" y="71509"/>
                  <a:pt x="6655" y="72015"/>
                </a:cubicBezTo>
                <a:cubicBezTo>
                  <a:pt x="7133" y="72404"/>
                  <a:pt x="7528" y="72787"/>
                  <a:pt x="7528" y="72860"/>
                </a:cubicBezTo>
                <a:cubicBezTo>
                  <a:pt x="7522" y="72937"/>
                  <a:pt x="7800" y="73121"/>
                  <a:pt x="8140" y="73265"/>
                </a:cubicBezTo>
                <a:cubicBezTo>
                  <a:pt x="10030" y="74076"/>
                  <a:pt x="13450" y="76099"/>
                  <a:pt x="13283" y="76305"/>
                </a:cubicBezTo>
                <a:cubicBezTo>
                  <a:pt x="13166" y="76443"/>
                  <a:pt x="13277" y="76493"/>
                  <a:pt x="13550" y="76416"/>
                </a:cubicBezTo>
                <a:cubicBezTo>
                  <a:pt x="13811" y="76338"/>
                  <a:pt x="14845" y="76532"/>
                  <a:pt x="15840" y="76838"/>
                </a:cubicBezTo>
                <a:cubicBezTo>
                  <a:pt x="16836" y="77138"/>
                  <a:pt x="18331" y="77516"/>
                  <a:pt x="19177" y="77677"/>
                </a:cubicBezTo>
                <a:cubicBezTo>
                  <a:pt x="20027" y="77844"/>
                  <a:pt x="20889" y="78110"/>
                  <a:pt x="21078" y="78283"/>
                </a:cubicBezTo>
                <a:cubicBezTo>
                  <a:pt x="21284" y="78472"/>
                  <a:pt x="21545" y="78516"/>
                  <a:pt x="21712" y="78394"/>
                </a:cubicBezTo>
                <a:cubicBezTo>
                  <a:pt x="21868" y="78277"/>
                  <a:pt x="22513" y="78255"/>
                  <a:pt x="23152" y="78338"/>
                </a:cubicBezTo>
                <a:cubicBezTo>
                  <a:pt x="24131" y="78466"/>
                  <a:pt x="30875" y="78483"/>
                  <a:pt x="30875" y="78355"/>
                </a:cubicBezTo>
                <a:cubicBezTo>
                  <a:pt x="30875" y="78333"/>
                  <a:pt x="31164" y="78283"/>
                  <a:pt x="31509" y="78249"/>
                </a:cubicBezTo>
                <a:cubicBezTo>
                  <a:pt x="32938" y="78105"/>
                  <a:pt x="36619" y="77338"/>
                  <a:pt x="38065" y="76894"/>
                </a:cubicBezTo>
                <a:cubicBezTo>
                  <a:pt x="38921" y="76627"/>
                  <a:pt x="39788" y="76399"/>
                  <a:pt x="39988" y="76377"/>
                </a:cubicBezTo>
                <a:cubicBezTo>
                  <a:pt x="40194" y="76355"/>
                  <a:pt x="41262" y="75921"/>
                  <a:pt x="42351" y="75404"/>
                </a:cubicBezTo>
                <a:cubicBezTo>
                  <a:pt x="43447" y="74893"/>
                  <a:pt x="44676" y="74471"/>
                  <a:pt x="45104" y="74471"/>
                </a:cubicBezTo>
                <a:cubicBezTo>
                  <a:pt x="45660" y="74471"/>
                  <a:pt x="45865" y="74360"/>
                  <a:pt x="45810" y="74088"/>
                </a:cubicBezTo>
                <a:cubicBezTo>
                  <a:pt x="45760" y="73876"/>
                  <a:pt x="46199" y="73404"/>
                  <a:pt x="46761" y="73060"/>
                </a:cubicBezTo>
                <a:cubicBezTo>
                  <a:pt x="47328" y="72715"/>
                  <a:pt x="48418" y="71976"/>
                  <a:pt x="49202" y="71415"/>
                </a:cubicBezTo>
                <a:cubicBezTo>
                  <a:pt x="50397" y="70554"/>
                  <a:pt x="50775" y="70426"/>
                  <a:pt x="51537" y="70532"/>
                </a:cubicBezTo>
                <a:cubicBezTo>
                  <a:pt x="52499" y="70670"/>
                  <a:pt x="54712" y="72121"/>
                  <a:pt x="54562" y="72515"/>
                </a:cubicBezTo>
                <a:cubicBezTo>
                  <a:pt x="54512" y="72637"/>
                  <a:pt x="54656" y="72698"/>
                  <a:pt x="54879" y="72643"/>
                </a:cubicBezTo>
                <a:cubicBezTo>
                  <a:pt x="55095" y="72587"/>
                  <a:pt x="56130" y="73065"/>
                  <a:pt x="57142" y="73704"/>
                </a:cubicBezTo>
                <a:cubicBezTo>
                  <a:pt x="58159" y="74338"/>
                  <a:pt x="59266" y="74954"/>
                  <a:pt x="59627" y="75077"/>
                </a:cubicBezTo>
                <a:cubicBezTo>
                  <a:pt x="59988" y="75199"/>
                  <a:pt x="60722" y="75499"/>
                  <a:pt x="61239" y="75754"/>
                </a:cubicBezTo>
                <a:cubicBezTo>
                  <a:pt x="61757" y="76010"/>
                  <a:pt x="62390" y="76288"/>
                  <a:pt x="62652" y="76360"/>
                </a:cubicBezTo>
                <a:cubicBezTo>
                  <a:pt x="62907" y="76432"/>
                  <a:pt x="63808" y="76699"/>
                  <a:pt x="64676" y="76944"/>
                </a:cubicBezTo>
                <a:cubicBezTo>
                  <a:pt x="65532" y="77194"/>
                  <a:pt x="67016" y="77510"/>
                  <a:pt x="67962" y="77660"/>
                </a:cubicBezTo>
                <a:cubicBezTo>
                  <a:pt x="68912" y="77810"/>
                  <a:pt x="70041" y="78071"/>
                  <a:pt x="70475" y="78227"/>
                </a:cubicBezTo>
                <a:cubicBezTo>
                  <a:pt x="71581" y="78627"/>
                  <a:pt x="79104" y="78494"/>
                  <a:pt x="81973" y="78027"/>
                </a:cubicBezTo>
                <a:cubicBezTo>
                  <a:pt x="83230" y="77821"/>
                  <a:pt x="85209" y="77349"/>
                  <a:pt x="86360" y="76982"/>
                </a:cubicBezTo>
                <a:cubicBezTo>
                  <a:pt x="87517" y="76616"/>
                  <a:pt x="88629" y="76360"/>
                  <a:pt x="88846" y="76416"/>
                </a:cubicBezTo>
                <a:cubicBezTo>
                  <a:pt x="89063" y="76471"/>
                  <a:pt x="89235" y="76405"/>
                  <a:pt x="89235" y="76266"/>
                </a:cubicBezTo>
                <a:cubicBezTo>
                  <a:pt x="89235" y="76132"/>
                  <a:pt x="90102" y="75582"/>
                  <a:pt x="91159" y="75060"/>
                </a:cubicBezTo>
                <a:cubicBezTo>
                  <a:pt x="92777" y="74249"/>
                  <a:pt x="93138" y="74143"/>
                  <a:pt x="93572" y="74399"/>
                </a:cubicBezTo>
                <a:cubicBezTo>
                  <a:pt x="94011" y="74654"/>
                  <a:pt x="94045" y="74643"/>
                  <a:pt x="93744" y="74343"/>
                </a:cubicBezTo>
                <a:cubicBezTo>
                  <a:pt x="93461" y="74060"/>
                  <a:pt x="93883" y="73649"/>
                  <a:pt x="95985" y="72093"/>
                </a:cubicBezTo>
                <a:cubicBezTo>
                  <a:pt x="97964" y="70632"/>
                  <a:pt x="98671" y="70237"/>
                  <a:pt x="98960" y="70443"/>
                </a:cubicBezTo>
                <a:cubicBezTo>
                  <a:pt x="99254" y="70648"/>
                  <a:pt x="99266" y="70604"/>
                  <a:pt x="99010" y="70220"/>
                </a:cubicBezTo>
                <a:cubicBezTo>
                  <a:pt x="98748" y="69843"/>
                  <a:pt x="98815" y="69576"/>
                  <a:pt x="99299" y="69031"/>
                </a:cubicBezTo>
                <a:cubicBezTo>
                  <a:pt x="99855" y="68415"/>
                  <a:pt x="101545" y="65936"/>
                  <a:pt x="101618" y="65642"/>
                </a:cubicBezTo>
                <a:cubicBezTo>
                  <a:pt x="101912" y="64386"/>
                  <a:pt x="102463" y="62614"/>
                  <a:pt x="102641" y="62347"/>
                </a:cubicBezTo>
                <a:cubicBezTo>
                  <a:pt x="102768" y="62153"/>
                  <a:pt x="102863" y="61580"/>
                  <a:pt x="102857" y="61064"/>
                </a:cubicBezTo>
                <a:cubicBezTo>
                  <a:pt x="102852" y="60258"/>
                  <a:pt x="102757" y="60102"/>
                  <a:pt x="102129" y="60036"/>
                </a:cubicBezTo>
                <a:cubicBezTo>
                  <a:pt x="101695" y="59991"/>
                  <a:pt x="101451" y="60063"/>
                  <a:pt x="101567" y="60202"/>
                </a:cubicBezTo>
                <a:cubicBezTo>
                  <a:pt x="101673" y="60330"/>
                  <a:pt x="101412" y="60641"/>
                  <a:pt x="100984" y="60897"/>
                </a:cubicBezTo>
                <a:cubicBezTo>
                  <a:pt x="100550" y="61152"/>
                  <a:pt x="100200" y="61464"/>
                  <a:pt x="100200" y="61591"/>
                </a:cubicBezTo>
                <a:cubicBezTo>
                  <a:pt x="100200" y="61719"/>
                  <a:pt x="99288" y="62464"/>
                  <a:pt x="98181" y="63242"/>
                </a:cubicBezTo>
                <a:cubicBezTo>
                  <a:pt x="96524" y="64403"/>
                  <a:pt x="95763" y="64753"/>
                  <a:pt x="93939" y="65186"/>
                </a:cubicBezTo>
                <a:cubicBezTo>
                  <a:pt x="92137" y="65614"/>
                  <a:pt x="91598" y="65664"/>
                  <a:pt x="91036" y="65442"/>
                </a:cubicBezTo>
                <a:cubicBezTo>
                  <a:pt x="90653" y="65292"/>
                  <a:pt x="89986" y="65114"/>
                  <a:pt x="89552" y="65059"/>
                </a:cubicBezTo>
                <a:cubicBezTo>
                  <a:pt x="89124" y="64997"/>
                  <a:pt x="88523" y="64736"/>
                  <a:pt x="88234" y="64470"/>
                </a:cubicBezTo>
                <a:cubicBezTo>
                  <a:pt x="87939" y="64203"/>
                  <a:pt x="87645" y="63975"/>
                  <a:pt x="87556" y="63975"/>
                </a:cubicBezTo>
                <a:cubicBezTo>
                  <a:pt x="87283" y="63975"/>
                  <a:pt x="84826" y="62314"/>
                  <a:pt x="82680" y="60675"/>
                </a:cubicBezTo>
                <a:cubicBezTo>
                  <a:pt x="79860" y="58530"/>
                  <a:pt x="76441" y="56607"/>
                  <a:pt x="74222" y="55913"/>
                </a:cubicBezTo>
                <a:cubicBezTo>
                  <a:pt x="73616" y="55724"/>
                  <a:pt x="73005" y="55474"/>
                  <a:pt x="72860" y="55363"/>
                </a:cubicBezTo>
                <a:cubicBezTo>
                  <a:pt x="72716" y="55257"/>
                  <a:pt x="72515" y="55168"/>
                  <a:pt x="72399" y="55163"/>
                </a:cubicBezTo>
                <a:cubicBezTo>
                  <a:pt x="71643" y="55113"/>
                  <a:pt x="69318" y="54735"/>
                  <a:pt x="69085" y="54629"/>
                </a:cubicBezTo>
                <a:cubicBezTo>
                  <a:pt x="68846" y="54524"/>
                  <a:pt x="68212" y="54479"/>
                  <a:pt x="67378" y="54485"/>
                </a:cubicBez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Shape 320"/>
          <p:cNvSpPr/>
          <p:nvPr/>
        </p:nvSpPr>
        <p:spPr>
          <a:xfrm>
            <a:off x="826933" y="4429526"/>
            <a:ext cx="11742764" cy="415641"/>
          </a:xfrm>
          <a:prstGeom prst="rect">
            <a:avLst/>
          </a:prstGeom>
          <a:solidFill>
            <a:srgbClr val="878F9D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$(selector).addClass(classname,function(index,currentclass))</a:t>
            </a:r>
          </a:p>
        </p:txBody>
      </p:sp>
      <p:pic>
        <p:nvPicPr>
          <p:cNvPr descr="Screen Shot 2017-04-09 at 11.26.45 PM.png" id="321" name="Shape 3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1641" y="5505210"/>
            <a:ext cx="8229600" cy="260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LET’S GET CLASSY</a:t>
            </a:r>
          </a:p>
        </p:txBody>
      </p:sp>
      <p:pic>
        <p:nvPicPr>
          <p:cNvPr descr="jquery-icon.png" id="327" name="Shape 3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339" y="7307718"/>
            <a:ext cx="2056470" cy="2193569"/>
          </a:xfrm>
          <a:prstGeom prst="rect">
            <a:avLst/>
          </a:prstGeom>
          <a:noFill/>
          <a:ln>
            <a:noFill/>
          </a:ln>
        </p:spPr>
      </p:pic>
      <p:sp>
        <p:nvSpPr>
          <p:cNvPr descr="pasted-image.jpeg" id="328" name="Shape 328"/>
          <p:cNvSpPr/>
          <p:nvPr/>
        </p:nvSpPr>
        <p:spPr>
          <a:xfrm>
            <a:off x="10953789" y="5662314"/>
            <a:ext cx="1954425" cy="2599583"/>
          </a:xfrm>
          <a:custGeom>
            <a:pathLst>
              <a:path extrusionOk="0" h="120000" w="120000">
                <a:moveTo>
                  <a:pt x="90186" y="0"/>
                </a:moveTo>
                <a:cubicBezTo>
                  <a:pt x="88340" y="-16"/>
                  <a:pt x="86427" y="55"/>
                  <a:pt x="85070" y="222"/>
                </a:cubicBezTo>
                <a:cubicBezTo>
                  <a:pt x="77269" y="1172"/>
                  <a:pt x="69824" y="5345"/>
                  <a:pt x="66377" y="10701"/>
                </a:cubicBezTo>
                <a:cubicBezTo>
                  <a:pt x="64425" y="13740"/>
                  <a:pt x="63897" y="15274"/>
                  <a:pt x="63675" y="18541"/>
                </a:cubicBezTo>
                <a:cubicBezTo>
                  <a:pt x="63475" y="21480"/>
                  <a:pt x="63847" y="23625"/>
                  <a:pt x="64965" y="25981"/>
                </a:cubicBezTo>
                <a:cubicBezTo>
                  <a:pt x="68840" y="34099"/>
                  <a:pt x="78465" y="39160"/>
                  <a:pt x="89869" y="39077"/>
                </a:cubicBezTo>
                <a:cubicBezTo>
                  <a:pt x="93477" y="39049"/>
                  <a:pt x="94306" y="38994"/>
                  <a:pt x="95184" y="38749"/>
                </a:cubicBezTo>
                <a:cubicBezTo>
                  <a:pt x="95440" y="38677"/>
                  <a:pt x="96080" y="38560"/>
                  <a:pt x="96597" y="38472"/>
                </a:cubicBezTo>
                <a:cubicBezTo>
                  <a:pt x="99655" y="37966"/>
                  <a:pt x="104170" y="36093"/>
                  <a:pt x="107222" y="34076"/>
                </a:cubicBezTo>
                <a:cubicBezTo>
                  <a:pt x="111542" y="31215"/>
                  <a:pt x="114840" y="26431"/>
                  <a:pt x="115479" y="22075"/>
                </a:cubicBezTo>
                <a:cubicBezTo>
                  <a:pt x="115685" y="20680"/>
                  <a:pt x="115735" y="20591"/>
                  <a:pt x="116624" y="20447"/>
                </a:cubicBezTo>
                <a:cubicBezTo>
                  <a:pt x="117142" y="20358"/>
                  <a:pt x="117775" y="20258"/>
                  <a:pt x="118037" y="20208"/>
                </a:cubicBezTo>
                <a:cubicBezTo>
                  <a:pt x="118448" y="20130"/>
                  <a:pt x="118532" y="25798"/>
                  <a:pt x="118598" y="70059"/>
                </a:cubicBezTo>
                <a:cubicBezTo>
                  <a:pt x="118676" y="119766"/>
                  <a:pt x="118659" y="119999"/>
                  <a:pt x="119282" y="119999"/>
                </a:cubicBezTo>
                <a:cubicBezTo>
                  <a:pt x="119905" y="119999"/>
                  <a:pt x="119911" y="119761"/>
                  <a:pt x="119988" y="69381"/>
                </a:cubicBezTo>
                <a:cubicBezTo>
                  <a:pt x="120033" y="41544"/>
                  <a:pt x="119972" y="18730"/>
                  <a:pt x="119844" y="18669"/>
                </a:cubicBezTo>
                <a:cubicBezTo>
                  <a:pt x="119716" y="18608"/>
                  <a:pt x="119599" y="18296"/>
                  <a:pt x="119599" y="17974"/>
                </a:cubicBezTo>
                <a:cubicBezTo>
                  <a:pt x="119599" y="16580"/>
                  <a:pt x="118265" y="15607"/>
                  <a:pt x="116185" y="15479"/>
                </a:cubicBezTo>
                <a:cubicBezTo>
                  <a:pt x="115195" y="15418"/>
                  <a:pt x="115101" y="15318"/>
                  <a:pt x="114723" y="14218"/>
                </a:cubicBezTo>
                <a:cubicBezTo>
                  <a:pt x="114017" y="12123"/>
                  <a:pt x="111882" y="8979"/>
                  <a:pt x="110047" y="7312"/>
                </a:cubicBezTo>
                <a:cubicBezTo>
                  <a:pt x="106166" y="3783"/>
                  <a:pt x="100806" y="1311"/>
                  <a:pt x="94912" y="311"/>
                </a:cubicBezTo>
                <a:cubicBezTo>
                  <a:pt x="93805" y="122"/>
                  <a:pt x="92037" y="16"/>
                  <a:pt x="90186" y="0"/>
                </a:cubicBezTo>
                <a:close/>
                <a:moveTo>
                  <a:pt x="67378" y="54485"/>
                </a:moveTo>
                <a:cubicBezTo>
                  <a:pt x="64876" y="54502"/>
                  <a:pt x="60578" y="54968"/>
                  <a:pt x="59822" y="55418"/>
                </a:cubicBezTo>
                <a:cubicBezTo>
                  <a:pt x="59560" y="55574"/>
                  <a:pt x="58615" y="55979"/>
                  <a:pt x="57725" y="56335"/>
                </a:cubicBezTo>
                <a:cubicBezTo>
                  <a:pt x="56035" y="57013"/>
                  <a:pt x="53199" y="58947"/>
                  <a:pt x="52221" y="60075"/>
                </a:cubicBezTo>
                <a:lnTo>
                  <a:pt x="51637" y="60730"/>
                </a:lnTo>
                <a:lnTo>
                  <a:pt x="48929" y="58774"/>
                </a:lnTo>
                <a:cubicBezTo>
                  <a:pt x="46160" y="56774"/>
                  <a:pt x="43369" y="55446"/>
                  <a:pt x="40745" y="54868"/>
                </a:cubicBezTo>
                <a:cubicBezTo>
                  <a:pt x="39154" y="54524"/>
                  <a:pt x="39338" y="54540"/>
                  <a:pt x="36819" y="54557"/>
                </a:cubicBezTo>
                <a:cubicBezTo>
                  <a:pt x="33205" y="54585"/>
                  <a:pt x="33383" y="54574"/>
                  <a:pt x="31581" y="55035"/>
                </a:cubicBezTo>
                <a:cubicBezTo>
                  <a:pt x="30942" y="55196"/>
                  <a:pt x="30269" y="55263"/>
                  <a:pt x="30097" y="55179"/>
                </a:cubicBezTo>
                <a:cubicBezTo>
                  <a:pt x="29919" y="55102"/>
                  <a:pt x="29780" y="55129"/>
                  <a:pt x="29780" y="55257"/>
                </a:cubicBezTo>
                <a:cubicBezTo>
                  <a:pt x="29780" y="55557"/>
                  <a:pt x="26399" y="56941"/>
                  <a:pt x="25660" y="56941"/>
                </a:cubicBezTo>
                <a:cubicBezTo>
                  <a:pt x="25348" y="56941"/>
                  <a:pt x="25126" y="57019"/>
                  <a:pt x="25170" y="57124"/>
                </a:cubicBezTo>
                <a:cubicBezTo>
                  <a:pt x="25209" y="57230"/>
                  <a:pt x="24431" y="57819"/>
                  <a:pt x="23441" y="58424"/>
                </a:cubicBezTo>
                <a:cubicBezTo>
                  <a:pt x="22452" y="59030"/>
                  <a:pt x="21640" y="59452"/>
                  <a:pt x="21640" y="59358"/>
                </a:cubicBezTo>
                <a:cubicBezTo>
                  <a:pt x="21640" y="59269"/>
                  <a:pt x="21323" y="59513"/>
                  <a:pt x="20934" y="59908"/>
                </a:cubicBezTo>
                <a:cubicBezTo>
                  <a:pt x="20261" y="60591"/>
                  <a:pt x="17709" y="62514"/>
                  <a:pt x="15813" y="63753"/>
                </a:cubicBezTo>
                <a:cubicBezTo>
                  <a:pt x="15318" y="64075"/>
                  <a:pt x="14745" y="64320"/>
                  <a:pt x="14545" y="64286"/>
                </a:cubicBezTo>
                <a:cubicBezTo>
                  <a:pt x="14339" y="64253"/>
                  <a:pt x="14145" y="64386"/>
                  <a:pt x="14083" y="64597"/>
                </a:cubicBezTo>
                <a:cubicBezTo>
                  <a:pt x="13983" y="64986"/>
                  <a:pt x="11965" y="65636"/>
                  <a:pt x="10842" y="65642"/>
                </a:cubicBezTo>
                <a:cubicBezTo>
                  <a:pt x="10497" y="65642"/>
                  <a:pt x="9841" y="65492"/>
                  <a:pt x="9380" y="65314"/>
                </a:cubicBezTo>
                <a:cubicBezTo>
                  <a:pt x="8918" y="65131"/>
                  <a:pt x="8078" y="64909"/>
                  <a:pt x="7528" y="64820"/>
                </a:cubicBezTo>
                <a:cubicBezTo>
                  <a:pt x="6905" y="64714"/>
                  <a:pt x="5743" y="64081"/>
                  <a:pt x="4459" y="63153"/>
                </a:cubicBezTo>
                <a:cubicBezTo>
                  <a:pt x="3324" y="62325"/>
                  <a:pt x="2529" y="61647"/>
                  <a:pt x="2680" y="61647"/>
                </a:cubicBezTo>
                <a:cubicBezTo>
                  <a:pt x="2835" y="61647"/>
                  <a:pt x="2557" y="61425"/>
                  <a:pt x="2096" y="61152"/>
                </a:cubicBezTo>
                <a:cubicBezTo>
                  <a:pt x="1634" y="60880"/>
                  <a:pt x="1345" y="60602"/>
                  <a:pt x="1440" y="60530"/>
                </a:cubicBezTo>
                <a:cubicBezTo>
                  <a:pt x="1534" y="60463"/>
                  <a:pt x="1367" y="60269"/>
                  <a:pt x="1073" y="60108"/>
                </a:cubicBezTo>
                <a:cubicBezTo>
                  <a:pt x="628" y="59863"/>
                  <a:pt x="494" y="59886"/>
                  <a:pt x="194" y="60313"/>
                </a:cubicBezTo>
                <a:cubicBezTo>
                  <a:pt x="-27" y="60636"/>
                  <a:pt x="-66" y="60930"/>
                  <a:pt x="122" y="61119"/>
                </a:cubicBezTo>
                <a:cubicBezTo>
                  <a:pt x="289" y="61275"/>
                  <a:pt x="355" y="61547"/>
                  <a:pt x="266" y="61719"/>
                </a:cubicBezTo>
                <a:cubicBezTo>
                  <a:pt x="177" y="61897"/>
                  <a:pt x="311" y="62658"/>
                  <a:pt x="561" y="63425"/>
                </a:cubicBezTo>
                <a:cubicBezTo>
                  <a:pt x="817" y="64192"/>
                  <a:pt x="1023" y="65136"/>
                  <a:pt x="1023" y="65514"/>
                </a:cubicBezTo>
                <a:cubicBezTo>
                  <a:pt x="1028" y="65903"/>
                  <a:pt x="1351" y="66503"/>
                  <a:pt x="1779" y="66887"/>
                </a:cubicBezTo>
                <a:cubicBezTo>
                  <a:pt x="2201" y="67264"/>
                  <a:pt x="2474" y="67676"/>
                  <a:pt x="2363" y="67803"/>
                </a:cubicBezTo>
                <a:cubicBezTo>
                  <a:pt x="2257" y="67931"/>
                  <a:pt x="2507" y="68320"/>
                  <a:pt x="2946" y="68665"/>
                </a:cubicBezTo>
                <a:cubicBezTo>
                  <a:pt x="3380" y="69009"/>
                  <a:pt x="3797" y="69442"/>
                  <a:pt x="3853" y="69637"/>
                </a:cubicBezTo>
                <a:cubicBezTo>
                  <a:pt x="3908" y="69826"/>
                  <a:pt x="4281" y="70193"/>
                  <a:pt x="4681" y="70443"/>
                </a:cubicBezTo>
                <a:cubicBezTo>
                  <a:pt x="5165" y="70737"/>
                  <a:pt x="5343" y="71048"/>
                  <a:pt x="5237" y="71359"/>
                </a:cubicBezTo>
                <a:cubicBezTo>
                  <a:pt x="5115" y="71698"/>
                  <a:pt x="5182" y="71765"/>
                  <a:pt x="5432" y="71576"/>
                </a:cubicBezTo>
                <a:cubicBezTo>
                  <a:pt x="5676" y="71393"/>
                  <a:pt x="6021" y="71509"/>
                  <a:pt x="6655" y="72015"/>
                </a:cubicBezTo>
                <a:cubicBezTo>
                  <a:pt x="7133" y="72404"/>
                  <a:pt x="7528" y="72787"/>
                  <a:pt x="7528" y="72860"/>
                </a:cubicBezTo>
                <a:cubicBezTo>
                  <a:pt x="7522" y="72937"/>
                  <a:pt x="7800" y="73121"/>
                  <a:pt x="8140" y="73265"/>
                </a:cubicBezTo>
                <a:cubicBezTo>
                  <a:pt x="10030" y="74076"/>
                  <a:pt x="13450" y="76099"/>
                  <a:pt x="13283" y="76305"/>
                </a:cubicBezTo>
                <a:cubicBezTo>
                  <a:pt x="13166" y="76443"/>
                  <a:pt x="13277" y="76493"/>
                  <a:pt x="13550" y="76416"/>
                </a:cubicBezTo>
                <a:cubicBezTo>
                  <a:pt x="13811" y="76338"/>
                  <a:pt x="14845" y="76532"/>
                  <a:pt x="15840" y="76838"/>
                </a:cubicBezTo>
                <a:cubicBezTo>
                  <a:pt x="16836" y="77138"/>
                  <a:pt x="18331" y="77516"/>
                  <a:pt x="19177" y="77677"/>
                </a:cubicBezTo>
                <a:cubicBezTo>
                  <a:pt x="20027" y="77844"/>
                  <a:pt x="20889" y="78110"/>
                  <a:pt x="21078" y="78283"/>
                </a:cubicBezTo>
                <a:cubicBezTo>
                  <a:pt x="21284" y="78472"/>
                  <a:pt x="21545" y="78516"/>
                  <a:pt x="21712" y="78394"/>
                </a:cubicBezTo>
                <a:cubicBezTo>
                  <a:pt x="21868" y="78277"/>
                  <a:pt x="22513" y="78255"/>
                  <a:pt x="23152" y="78338"/>
                </a:cubicBezTo>
                <a:cubicBezTo>
                  <a:pt x="24131" y="78466"/>
                  <a:pt x="30875" y="78483"/>
                  <a:pt x="30875" y="78355"/>
                </a:cubicBezTo>
                <a:cubicBezTo>
                  <a:pt x="30875" y="78333"/>
                  <a:pt x="31164" y="78283"/>
                  <a:pt x="31509" y="78249"/>
                </a:cubicBezTo>
                <a:cubicBezTo>
                  <a:pt x="32938" y="78105"/>
                  <a:pt x="36619" y="77338"/>
                  <a:pt x="38065" y="76894"/>
                </a:cubicBezTo>
                <a:cubicBezTo>
                  <a:pt x="38921" y="76627"/>
                  <a:pt x="39788" y="76399"/>
                  <a:pt x="39988" y="76377"/>
                </a:cubicBezTo>
                <a:cubicBezTo>
                  <a:pt x="40194" y="76355"/>
                  <a:pt x="41262" y="75921"/>
                  <a:pt x="42351" y="75404"/>
                </a:cubicBezTo>
                <a:cubicBezTo>
                  <a:pt x="43447" y="74893"/>
                  <a:pt x="44676" y="74471"/>
                  <a:pt x="45104" y="74471"/>
                </a:cubicBezTo>
                <a:cubicBezTo>
                  <a:pt x="45660" y="74471"/>
                  <a:pt x="45865" y="74360"/>
                  <a:pt x="45810" y="74088"/>
                </a:cubicBezTo>
                <a:cubicBezTo>
                  <a:pt x="45760" y="73876"/>
                  <a:pt x="46199" y="73404"/>
                  <a:pt x="46761" y="73060"/>
                </a:cubicBezTo>
                <a:cubicBezTo>
                  <a:pt x="47328" y="72715"/>
                  <a:pt x="48418" y="71976"/>
                  <a:pt x="49202" y="71415"/>
                </a:cubicBezTo>
                <a:cubicBezTo>
                  <a:pt x="50397" y="70554"/>
                  <a:pt x="50775" y="70426"/>
                  <a:pt x="51537" y="70532"/>
                </a:cubicBezTo>
                <a:cubicBezTo>
                  <a:pt x="52499" y="70670"/>
                  <a:pt x="54712" y="72121"/>
                  <a:pt x="54562" y="72515"/>
                </a:cubicBezTo>
                <a:cubicBezTo>
                  <a:pt x="54512" y="72637"/>
                  <a:pt x="54656" y="72698"/>
                  <a:pt x="54879" y="72643"/>
                </a:cubicBezTo>
                <a:cubicBezTo>
                  <a:pt x="55095" y="72587"/>
                  <a:pt x="56130" y="73065"/>
                  <a:pt x="57142" y="73704"/>
                </a:cubicBezTo>
                <a:cubicBezTo>
                  <a:pt x="58159" y="74338"/>
                  <a:pt x="59266" y="74954"/>
                  <a:pt x="59627" y="75077"/>
                </a:cubicBezTo>
                <a:cubicBezTo>
                  <a:pt x="59988" y="75199"/>
                  <a:pt x="60722" y="75499"/>
                  <a:pt x="61239" y="75754"/>
                </a:cubicBezTo>
                <a:cubicBezTo>
                  <a:pt x="61757" y="76010"/>
                  <a:pt x="62390" y="76288"/>
                  <a:pt x="62652" y="76360"/>
                </a:cubicBezTo>
                <a:cubicBezTo>
                  <a:pt x="62907" y="76432"/>
                  <a:pt x="63808" y="76699"/>
                  <a:pt x="64676" y="76944"/>
                </a:cubicBezTo>
                <a:cubicBezTo>
                  <a:pt x="65532" y="77194"/>
                  <a:pt x="67016" y="77510"/>
                  <a:pt x="67962" y="77660"/>
                </a:cubicBezTo>
                <a:cubicBezTo>
                  <a:pt x="68912" y="77810"/>
                  <a:pt x="70041" y="78071"/>
                  <a:pt x="70475" y="78227"/>
                </a:cubicBezTo>
                <a:cubicBezTo>
                  <a:pt x="71581" y="78627"/>
                  <a:pt x="79104" y="78494"/>
                  <a:pt x="81973" y="78027"/>
                </a:cubicBezTo>
                <a:cubicBezTo>
                  <a:pt x="83230" y="77821"/>
                  <a:pt x="85209" y="77349"/>
                  <a:pt x="86360" y="76982"/>
                </a:cubicBezTo>
                <a:cubicBezTo>
                  <a:pt x="87517" y="76616"/>
                  <a:pt x="88629" y="76360"/>
                  <a:pt x="88846" y="76416"/>
                </a:cubicBezTo>
                <a:cubicBezTo>
                  <a:pt x="89063" y="76471"/>
                  <a:pt x="89235" y="76405"/>
                  <a:pt x="89235" y="76266"/>
                </a:cubicBezTo>
                <a:cubicBezTo>
                  <a:pt x="89235" y="76132"/>
                  <a:pt x="90102" y="75582"/>
                  <a:pt x="91159" y="75060"/>
                </a:cubicBezTo>
                <a:cubicBezTo>
                  <a:pt x="92777" y="74249"/>
                  <a:pt x="93138" y="74143"/>
                  <a:pt x="93572" y="74399"/>
                </a:cubicBezTo>
                <a:cubicBezTo>
                  <a:pt x="94011" y="74654"/>
                  <a:pt x="94045" y="74643"/>
                  <a:pt x="93744" y="74343"/>
                </a:cubicBezTo>
                <a:cubicBezTo>
                  <a:pt x="93461" y="74060"/>
                  <a:pt x="93883" y="73649"/>
                  <a:pt x="95985" y="72093"/>
                </a:cubicBezTo>
                <a:cubicBezTo>
                  <a:pt x="97964" y="70632"/>
                  <a:pt x="98671" y="70237"/>
                  <a:pt x="98960" y="70443"/>
                </a:cubicBezTo>
                <a:cubicBezTo>
                  <a:pt x="99254" y="70648"/>
                  <a:pt x="99266" y="70604"/>
                  <a:pt x="99010" y="70220"/>
                </a:cubicBezTo>
                <a:cubicBezTo>
                  <a:pt x="98748" y="69843"/>
                  <a:pt x="98815" y="69576"/>
                  <a:pt x="99299" y="69031"/>
                </a:cubicBezTo>
                <a:cubicBezTo>
                  <a:pt x="99855" y="68415"/>
                  <a:pt x="101545" y="65936"/>
                  <a:pt x="101618" y="65642"/>
                </a:cubicBezTo>
                <a:cubicBezTo>
                  <a:pt x="101912" y="64386"/>
                  <a:pt x="102463" y="62614"/>
                  <a:pt x="102641" y="62347"/>
                </a:cubicBezTo>
                <a:cubicBezTo>
                  <a:pt x="102768" y="62153"/>
                  <a:pt x="102863" y="61580"/>
                  <a:pt x="102857" y="61064"/>
                </a:cubicBezTo>
                <a:cubicBezTo>
                  <a:pt x="102852" y="60258"/>
                  <a:pt x="102757" y="60102"/>
                  <a:pt x="102129" y="60036"/>
                </a:cubicBezTo>
                <a:cubicBezTo>
                  <a:pt x="101695" y="59991"/>
                  <a:pt x="101451" y="60063"/>
                  <a:pt x="101567" y="60202"/>
                </a:cubicBezTo>
                <a:cubicBezTo>
                  <a:pt x="101673" y="60330"/>
                  <a:pt x="101412" y="60641"/>
                  <a:pt x="100984" y="60897"/>
                </a:cubicBezTo>
                <a:cubicBezTo>
                  <a:pt x="100550" y="61152"/>
                  <a:pt x="100200" y="61464"/>
                  <a:pt x="100200" y="61591"/>
                </a:cubicBezTo>
                <a:cubicBezTo>
                  <a:pt x="100200" y="61719"/>
                  <a:pt x="99288" y="62464"/>
                  <a:pt x="98181" y="63242"/>
                </a:cubicBezTo>
                <a:cubicBezTo>
                  <a:pt x="96524" y="64403"/>
                  <a:pt x="95763" y="64753"/>
                  <a:pt x="93939" y="65186"/>
                </a:cubicBezTo>
                <a:cubicBezTo>
                  <a:pt x="92137" y="65614"/>
                  <a:pt x="91598" y="65664"/>
                  <a:pt x="91036" y="65442"/>
                </a:cubicBezTo>
                <a:cubicBezTo>
                  <a:pt x="90653" y="65292"/>
                  <a:pt x="89986" y="65114"/>
                  <a:pt x="89552" y="65059"/>
                </a:cubicBezTo>
                <a:cubicBezTo>
                  <a:pt x="89124" y="64997"/>
                  <a:pt x="88523" y="64736"/>
                  <a:pt x="88234" y="64470"/>
                </a:cubicBezTo>
                <a:cubicBezTo>
                  <a:pt x="87939" y="64203"/>
                  <a:pt x="87645" y="63975"/>
                  <a:pt x="87556" y="63975"/>
                </a:cubicBezTo>
                <a:cubicBezTo>
                  <a:pt x="87283" y="63975"/>
                  <a:pt x="84826" y="62314"/>
                  <a:pt x="82680" y="60675"/>
                </a:cubicBezTo>
                <a:cubicBezTo>
                  <a:pt x="79860" y="58530"/>
                  <a:pt x="76441" y="56607"/>
                  <a:pt x="74222" y="55913"/>
                </a:cubicBezTo>
                <a:cubicBezTo>
                  <a:pt x="73616" y="55724"/>
                  <a:pt x="73005" y="55474"/>
                  <a:pt x="72860" y="55363"/>
                </a:cubicBezTo>
                <a:cubicBezTo>
                  <a:pt x="72716" y="55257"/>
                  <a:pt x="72515" y="55168"/>
                  <a:pt x="72399" y="55163"/>
                </a:cubicBezTo>
                <a:cubicBezTo>
                  <a:pt x="71643" y="55113"/>
                  <a:pt x="69318" y="54735"/>
                  <a:pt x="69085" y="54629"/>
                </a:cubicBezTo>
                <a:cubicBezTo>
                  <a:pt x="68846" y="54524"/>
                  <a:pt x="68212" y="54479"/>
                  <a:pt x="67378" y="54485"/>
                </a:cubicBezTo>
                <a:close/>
              </a:path>
            </a:pathLst>
          </a:custGeom>
          <a:noFill/>
          <a:ln>
            <a:noFill/>
          </a:ln>
        </p:spPr>
      </p:sp>
      <p:sp>
        <p:nvSpPr>
          <p:cNvPr descr="Screen Shot 2017-04-09 at 11.27.03 PM.png" id="329" name="Shape 329"/>
          <p:cNvSpPr/>
          <p:nvPr/>
        </p:nvSpPr>
        <p:spPr>
          <a:xfrm>
            <a:off x="2495624" y="5723785"/>
            <a:ext cx="7561635" cy="242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60000"/>
                </a:lnTo>
                <a:cubicBezTo>
                  <a:pt x="0" y="112005"/>
                  <a:pt x="66" y="120000"/>
                  <a:pt x="505" y="120000"/>
                </a:cubicBezTo>
                <a:cubicBezTo>
                  <a:pt x="911" y="120000"/>
                  <a:pt x="1027" y="117761"/>
                  <a:pt x="1111" y="108494"/>
                </a:cubicBezTo>
                <a:lnTo>
                  <a:pt x="1211" y="96972"/>
                </a:lnTo>
                <a:lnTo>
                  <a:pt x="2200" y="96972"/>
                </a:lnTo>
                <a:cubicBezTo>
                  <a:pt x="3533" y="96972"/>
                  <a:pt x="4083" y="94233"/>
                  <a:pt x="3466" y="90650"/>
                </a:cubicBezTo>
                <a:cubicBezTo>
                  <a:pt x="3105" y="88555"/>
                  <a:pt x="3094" y="87577"/>
                  <a:pt x="3405" y="86405"/>
                </a:cubicBezTo>
                <a:cubicBezTo>
                  <a:pt x="3727" y="85211"/>
                  <a:pt x="3694" y="84761"/>
                  <a:pt x="3244" y="84227"/>
                </a:cubicBezTo>
                <a:cubicBezTo>
                  <a:pt x="2927" y="83855"/>
                  <a:pt x="2461" y="84066"/>
                  <a:pt x="2211" y="84716"/>
                </a:cubicBezTo>
                <a:cubicBezTo>
                  <a:pt x="1177" y="87383"/>
                  <a:pt x="1033" y="84483"/>
                  <a:pt x="1033" y="61200"/>
                </a:cubicBezTo>
                <a:cubicBezTo>
                  <a:pt x="1033" y="48366"/>
                  <a:pt x="1133" y="37555"/>
                  <a:pt x="1255" y="37183"/>
                </a:cubicBezTo>
                <a:cubicBezTo>
                  <a:pt x="1372" y="36811"/>
                  <a:pt x="1766" y="37005"/>
                  <a:pt x="2133" y="37616"/>
                </a:cubicBezTo>
                <a:cubicBezTo>
                  <a:pt x="3394" y="39716"/>
                  <a:pt x="4450" y="33538"/>
                  <a:pt x="3394" y="30255"/>
                </a:cubicBezTo>
                <a:cubicBezTo>
                  <a:pt x="3094" y="29316"/>
                  <a:pt x="3094" y="28644"/>
                  <a:pt x="3400" y="27488"/>
                </a:cubicBezTo>
                <a:cubicBezTo>
                  <a:pt x="3950" y="25433"/>
                  <a:pt x="2977" y="24200"/>
                  <a:pt x="2038" y="25761"/>
                </a:cubicBezTo>
                <a:cubicBezTo>
                  <a:pt x="1100" y="27322"/>
                  <a:pt x="988" y="25866"/>
                  <a:pt x="1111" y="13311"/>
                </a:cubicBezTo>
                <a:lnTo>
                  <a:pt x="1211" y="2672"/>
                </a:lnTo>
                <a:lnTo>
                  <a:pt x="60600" y="2416"/>
                </a:lnTo>
                <a:cubicBezTo>
                  <a:pt x="99800" y="2238"/>
                  <a:pt x="120000" y="1766"/>
                  <a:pt x="120000" y="1061"/>
                </a:cubicBezTo>
                <a:cubicBezTo>
                  <a:pt x="120000" y="355"/>
                  <a:pt x="99655" y="0"/>
                  <a:pt x="59994" y="0"/>
                </a:cubicBezTo>
                <a:lnTo>
                  <a:pt x="0" y="0"/>
                </a:lnTo>
                <a:close/>
                <a:moveTo>
                  <a:pt x="34877" y="25700"/>
                </a:moveTo>
                <a:cubicBezTo>
                  <a:pt x="34355" y="25650"/>
                  <a:pt x="33772" y="26016"/>
                  <a:pt x="33605" y="26838"/>
                </a:cubicBezTo>
                <a:cubicBezTo>
                  <a:pt x="33455" y="27611"/>
                  <a:pt x="33238" y="27583"/>
                  <a:pt x="32916" y="26738"/>
                </a:cubicBezTo>
                <a:cubicBezTo>
                  <a:pt x="32550" y="25794"/>
                  <a:pt x="32194" y="26055"/>
                  <a:pt x="31372" y="27877"/>
                </a:cubicBezTo>
                <a:lnTo>
                  <a:pt x="30300" y="30233"/>
                </a:lnTo>
                <a:lnTo>
                  <a:pt x="30111" y="27977"/>
                </a:lnTo>
                <a:cubicBezTo>
                  <a:pt x="29877" y="25227"/>
                  <a:pt x="29950" y="25238"/>
                  <a:pt x="28450" y="27861"/>
                </a:cubicBezTo>
                <a:cubicBezTo>
                  <a:pt x="27472" y="29566"/>
                  <a:pt x="27100" y="29750"/>
                  <a:pt x="26588" y="28761"/>
                </a:cubicBezTo>
                <a:cubicBezTo>
                  <a:pt x="25622" y="26883"/>
                  <a:pt x="24938" y="28294"/>
                  <a:pt x="24905" y="32255"/>
                </a:cubicBezTo>
                <a:cubicBezTo>
                  <a:pt x="24883" y="34194"/>
                  <a:pt x="24938" y="36122"/>
                  <a:pt x="25022" y="36538"/>
                </a:cubicBezTo>
                <a:cubicBezTo>
                  <a:pt x="25250" y="37672"/>
                  <a:pt x="32522" y="37422"/>
                  <a:pt x="32983" y="36261"/>
                </a:cubicBezTo>
                <a:cubicBezTo>
                  <a:pt x="33238" y="35633"/>
                  <a:pt x="33466" y="35672"/>
                  <a:pt x="33605" y="36383"/>
                </a:cubicBezTo>
                <a:cubicBezTo>
                  <a:pt x="33727" y="37000"/>
                  <a:pt x="34288" y="37500"/>
                  <a:pt x="34850" y="37500"/>
                </a:cubicBezTo>
                <a:cubicBezTo>
                  <a:pt x="36061" y="37500"/>
                  <a:pt x="36266" y="34622"/>
                  <a:pt x="35088" y="34105"/>
                </a:cubicBezTo>
                <a:cubicBezTo>
                  <a:pt x="34061" y="33650"/>
                  <a:pt x="33955" y="28394"/>
                  <a:pt x="34972" y="28388"/>
                </a:cubicBezTo>
                <a:cubicBezTo>
                  <a:pt x="35338" y="28388"/>
                  <a:pt x="35694" y="27788"/>
                  <a:pt x="35772" y="27055"/>
                </a:cubicBezTo>
                <a:cubicBezTo>
                  <a:pt x="35861" y="26227"/>
                  <a:pt x="35400" y="25750"/>
                  <a:pt x="34877" y="25700"/>
                </a:cubicBezTo>
                <a:close/>
                <a:moveTo>
                  <a:pt x="6161" y="25722"/>
                </a:moveTo>
                <a:cubicBezTo>
                  <a:pt x="4966" y="25722"/>
                  <a:pt x="4450" y="33205"/>
                  <a:pt x="5366" y="37266"/>
                </a:cubicBezTo>
                <a:cubicBezTo>
                  <a:pt x="6005" y="40111"/>
                  <a:pt x="6738" y="40488"/>
                  <a:pt x="6361" y="37772"/>
                </a:cubicBezTo>
                <a:cubicBezTo>
                  <a:pt x="5888" y="34411"/>
                  <a:pt x="5783" y="29188"/>
                  <a:pt x="6172" y="28450"/>
                </a:cubicBezTo>
                <a:cubicBezTo>
                  <a:pt x="6666" y="27500"/>
                  <a:pt x="6661" y="25722"/>
                  <a:pt x="6161" y="25722"/>
                </a:cubicBezTo>
                <a:close/>
                <a:moveTo>
                  <a:pt x="17066" y="25722"/>
                </a:moveTo>
                <a:cubicBezTo>
                  <a:pt x="16461" y="25722"/>
                  <a:pt x="16205" y="26300"/>
                  <a:pt x="16205" y="27683"/>
                </a:cubicBezTo>
                <a:cubicBezTo>
                  <a:pt x="16205" y="28761"/>
                  <a:pt x="16311" y="29961"/>
                  <a:pt x="16438" y="30355"/>
                </a:cubicBezTo>
                <a:cubicBezTo>
                  <a:pt x="16566" y="30744"/>
                  <a:pt x="16955" y="31077"/>
                  <a:pt x="17300" y="31077"/>
                </a:cubicBezTo>
                <a:cubicBezTo>
                  <a:pt x="17744" y="31077"/>
                  <a:pt x="17933" y="30272"/>
                  <a:pt x="17933" y="28388"/>
                </a:cubicBezTo>
                <a:cubicBezTo>
                  <a:pt x="17933" y="26244"/>
                  <a:pt x="17755" y="25722"/>
                  <a:pt x="17066" y="25722"/>
                </a:cubicBezTo>
                <a:close/>
                <a:moveTo>
                  <a:pt x="19466" y="25722"/>
                </a:moveTo>
                <a:cubicBezTo>
                  <a:pt x="18877" y="25722"/>
                  <a:pt x="18800" y="27405"/>
                  <a:pt x="19344" y="28450"/>
                </a:cubicBezTo>
                <a:cubicBezTo>
                  <a:pt x="19727" y="29188"/>
                  <a:pt x="19622" y="34411"/>
                  <a:pt x="19155" y="37772"/>
                </a:cubicBezTo>
                <a:cubicBezTo>
                  <a:pt x="18822" y="40138"/>
                  <a:pt x="19238" y="40183"/>
                  <a:pt x="20061" y="37872"/>
                </a:cubicBezTo>
                <a:cubicBezTo>
                  <a:pt x="21127" y="34866"/>
                  <a:pt x="20683" y="25722"/>
                  <a:pt x="19466" y="25722"/>
                </a:cubicBezTo>
                <a:close/>
                <a:moveTo>
                  <a:pt x="37238" y="25722"/>
                </a:moveTo>
                <a:cubicBezTo>
                  <a:pt x="36516" y="25722"/>
                  <a:pt x="36311" y="27272"/>
                  <a:pt x="36894" y="28388"/>
                </a:cubicBezTo>
                <a:cubicBezTo>
                  <a:pt x="37083" y="28755"/>
                  <a:pt x="37238" y="30955"/>
                  <a:pt x="37238" y="33277"/>
                </a:cubicBezTo>
                <a:cubicBezTo>
                  <a:pt x="37238" y="36788"/>
                  <a:pt x="37355" y="37500"/>
                  <a:pt x="37927" y="37500"/>
                </a:cubicBezTo>
                <a:cubicBezTo>
                  <a:pt x="38655" y="37500"/>
                  <a:pt x="38855" y="35950"/>
                  <a:pt x="38272" y="34827"/>
                </a:cubicBezTo>
                <a:cubicBezTo>
                  <a:pt x="38083" y="34466"/>
                  <a:pt x="37927" y="32261"/>
                  <a:pt x="37927" y="29938"/>
                </a:cubicBezTo>
                <a:cubicBezTo>
                  <a:pt x="37927" y="26433"/>
                  <a:pt x="37816" y="25722"/>
                  <a:pt x="37238" y="25722"/>
                </a:cubicBezTo>
                <a:close/>
                <a:moveTo>
                  <a:pt x="68694" y="25722"/>
                </a:moveTo>
                <a:cubicBezTo>
                  <a:pt x="68288" y="25722"/>
                  <a:pt x="67977" y="31366"/>
                  <a:pt x="68188" y="34866"/>
                </a:cubicBezTo>
                <a:cubicBezTo>
                  <a:pt x="68316" y="36922"/>
                  <a:pt x="68538" y="37333"/>
                  <a:pt x="69433" y="37144"/>
                </a:cubicBezTo>
                <a:cubicBezTo>
                  <a:pt x="70027" y="37022"/>
                  <a:pt x="70700" y="36561"/>
                  <a:pt x="70922" y="36127"/>
                </a:cubicBezTo>
                <a:cubicBezTo>
                  <a:pt x="71150" y="35688"/>
                  <a:pt x="71427" y="35822"/>
                  <a:pt x="71550" y="36422"/>
                </a:cubicBezTo>
                <a:cubicBezTo>
                  <a:pt x="71833" y="37850"/>
                  <a:pt x="73344" y="37822"/>
                  <a:pt x="73633" y="36383"/>
                </a:cubicBezTo>
                <a:cubicBezTo>
                  <a:pt x="73772" y="35666"/>
                  <a:pt x="74000" y="35616"/>
                  <a:pt x="74255" y="36261"/>
                </a:cubicBezTo>
                <a:cubicBezTo>
                  <a:pt x="74783" y="37605"/>
                  <a:pt x="79244" y="37638"/>
                  <a:pt x="79511" y="36300"/>
                </a:cubicBezTo>
                <a:cubicBezTo>
                  <a:pt x="79644" y="35627"/>
                  <a:pt x="79866" y="35633"/>
                  <a:pt x="80133" y="36322"/>
                </a:cubicBezTo>
                <a:cubicBezTo>
                  <a:pt x="80361" y="36911"/>
                  <a:pt x="81355" y="37333"/>
                  <a:pt x="82344" y="37266"/>
                </a:cubicBezTo>
                <a:cubicBezTo>
                  <a:pt x="83988" y="37150"/>
                  <a:pt x="84138" y="36933"/>
                  <a:pt x="84138" y="34611"/>
                </a:cubicBezTo>
                <a:cubicBezTo>
                  <a:pt x="84138" y="33222"/>
                  <a:pt x="84372" y="31794"/>
                  <a:pt x="84655" y="31455"/>
                </a:cubicBezTo>
                <a:cubicBezTo>
                  <a:pt x="84938" y="31111"/>
                  <a:pt x="85172" y="30172"/>
                  <a:pt x="85172" y="29350"/>
                </a:cubicBezTo>
                <a:cubicBezTo>
                  <a:pt x="85172" y="27183"/>
                  <a:pt x="83233" y="27405"/>
                  <a:pt x="82961" y="29605"/>
                </a:cubicBezTo>
                <a:cubicBezTo>
                  <a:pt x="82761" y="31205"/>
                  <a:pt x="82683" y="31200"/>
                  <a:pt x="82061" y="29450"/>
                </a:cubicBezTo>
                <a:cubicBezTo>
                  <a:pt x="81488" y="27838"/>
                  <a:pt x="81233" y="27727"/>
                  <a:pt x="80483" y="28783"/>
                </a:cubicBezTo>
                <a:cubicBezTo>
                  <a:pt x="79700" y="29894"/>
                  <a:pt x="79572" y="29788"/>
                  <a:pt x="79416" y="27877"/>
                </a:cubicBezTo>
                <a:cubicBezTo>
                  <a:pt x="79188" y="25205"/>
                  <a:pt x="79133" y="25205"/>
                  <a:pt x="77916" y="27900"/>
                </a:cubicBezTo>
                <a:cubicBezTo>
                  <a:pt x="77094" y="29722"/>
                  <a:pt x="76811" y="29861"/>
                  <a:pt x="76244" y="28761"/>
                </a:cubicBezTo>
                <a:cubicBezTo>
                  <a:pt x="75716" y="27738"/>
                  <a:pt x="75366" y="27716"/>
                  <a:pt x="74672" y="28705"/>
                </a:cubicBezTo>
                <a:cubicBezTo>
                  <a:pt x="73972" y="29694"/>
                  <a:pt x="73622" y="29688"/>
                  <a:pt x="73088" y="28666"/>
                </a:cubicBezTo>
                <a:cubicBezTo>
                  <a:pt x="72550" y="27616"/>
                  <a:pt x="72272" y="27616"/>
                  <a:pt x="71711" y="28705"/>
                </a:cubicBezTo>
                <a:cubicBezTo>
                  <a:pt x="71111" y="29866"/>
                  <a:pt x="70855" y="29755"/>
                  <a:pt x="70016" y="27900"/>
                </a:cubicBezTo>
                <a:cubicBezTo>
                  <a:pt x="69472" y="26700"/>
                  <a:pt x="68883" y="25722"/>
                  <a:pt x="68694" y="25722"/>
                </a:cubicBezTo>
                <a:close/>
                <a:moveTo>
                  <a:pt x="87094" y="25722"/>
                </a:moveTo>
                <a:cubicBezTo>
                  <a:pt x="86377" y="25722"/>
                  <a:pt x="86205" y="26233"/>
                  <a:pt x="86205" y="28388"/>
                </a:cubicBezTo>
                <a:cubicBezTo>
                  <a:pt x="86205" y="30555"/>
                  <a:pt x="86355" y="31000"/>
                  <a:pt x="86983" y="30705"/>
                </a:cubicBezTo>
                <a:cubicBezTo>
                  <a:pt x="87466" y="30483"/>
                  <a:pt x="87800" y="29450"/>
                  <a:pt x="87866" y="28016"/>
                </a:cubicBezTo>
                <a:cubicBezTo>
                  <a:pt x="87955" y="26161"/>
                  <a:pt x="87805" y="25722"/>
                  <a:pt x="87094" y="25722"/>
                </a:cubicBezTo>
                <a:close/>
                <a:moveTo>
                  <a:pt x="89166" y="25738"/>
                </a:moveTo>
                <a:cubicBezTo>
                  <a:pt x="89016" y="25750"/>
                  <a:pt x="88977" y="26272"/>
                  <a:pt x="89144" y="27450"/>
                </a:cubicBezTo>
                <a:cubicBezTo>
                  <a:pt x="89494" y="29888"/>
                  <a:pt x="89494" y="33950"/>
                  <a:pt x="89144" y="37227"/>
                </a:cubicBezTo>
                <a:cubicBezTo>
                  <a:pt x="88722" y="41183"/>
                  <a:pt x="89600" y="40083"/>
                  <a:pt x="90255" y="35833"/>
                </a:cubicBezTo>
                <a:cubicBezTo>
                  <a:pt x="90777" y="32422"/>
                  <a:pt x="90788" y="31700"/>
                  <a:pt x="90333" y="29216"/>
                </a:cubicBezTo>
                <a:cubicBezTo>
                  <a:pt x="89950" y="27105"/>
                  <a:pt x="89411" y="25716"/>
                  <a:pt x="89166" y="25738"/>
                </a:cubicBezTo>
                <a:close/>
                <a:moveTo>
                  <a:pt x="14672" y="25800"/>
                </a:moveTo>
                <a:cubicBezTo>
                  <a:pt x="14383" y="25850"/>
                  <a:pt x="14000" y="26738"/>
                  <a:pt x="13650" y="28411"/>
                </a:cubicBezTo>
                <a:lnTo>
                  <a:pt x="13083" y="31100"/>
                </a:lnTo>
                <a:lnTo>
                  <a:pt x="12050" y="28722"/>
                </a:lnTo>
                <a:cubicBezTo>
                  <a:pt x="11344" y="27105"/>
                  <a:pt x="10472" y="26283"/>
                  <a:pt x="9300" y="26172"/>
                </a:cubicBezTo>
                <a:cubicBezTo>
                  <a:pt x="7727" y="26022"/>
                  <a:pt x="7583" y="26216"/>
                  <a:pt x="7583" y="28466"/>
                </a:cubicBezTo>
                <a:cubicBezTo>
                  <a:pt x="7583" y="30561"/>
                  <a:pt x="7755" y="30888"/>
                  <a:pt x="8705" y="30727"/>
                </a:cubicBezTo>
                <a:cubicBezTo>
                  <a:pt x="9577" y="30572"/>
                  <a:pt x="9838" y="31011"/>
                  <a:pt x="9927" y="32688"/>
                </a:cubicBezTo>
                <a:cubicBezTo>
                  <a:pt x="9988" y="33866"/>
                  <a:pt x="10100" y="35433"/>
                  <a:pt x="10177" y="36166"/>
                </a:cubicBezTo>
                <a:cubicBezTo>
                  <a:pt x="10383" y="38094"/>
                  <a:pt x="11855" y="37300"/>
                  <a:pt x="12144" y="35105"/>
                </a:cubicBezTo>
                <a:cubicBezTo>
                  <a:pt x="12372" y="33372"/>
                  <a:pt x="12477" y="33400"/>
                  <a:pt x="13644" y="35538"/>
                </a:cubicBezTo>
                <a:cubicBezTo>
                  <a:pt x="14688" y="37455"/>
                  <a:pt x="14944" y="37577"/>
                  <a:pt x="15211" y="36322"/>
                </a:cubicBezTo>
                <a:cubicBezTo>
                  <a:pt x="15383" y="35494"/>
                  <a:pt x="15450" y="33866"/>
                  <a:pt x="15355" y="32688"/>
                </a:cubicBezTo>
                <a:cubicBezTo>
                  <a:pt x="15261" y="31511"/>
                  <a:pt x="15183" y="29461"/>
                  <a:pt x="15177" y="28133"/>
                </a:cubicBezTo>
                <a:cubicBezTo>
                  <a:pt x="15177" y="26527"/>
                  <a:pt x="14966" y="25744"/>
                  <a:pt x="14672" y="25800"/>
                </a:cubicBezTo>
                <a:close/>
                <a:moveTo>
                  <a:pt x="49627" y="25916"/>
                </a:moveTo>
                <a:cubicBezTo>
                  <a:pt x="48805" y="26044"/>
                  <a:pt x="48244" y="32000"/>
                  <a:pt x="48816" y="36244"/>
                </a:cubicBezTo>
                <a:cubicBezTo>
                  <a:pt x="49072" y="38116"/>
                  <a:pt x="49438" y="39638"/>
                  <a:pt x="49638" y="39638"/>
                </a:cubicBezTo>
                <a:cubicBezTo>
                  <a:pt x="50105" y="39638"/>
                  <a:pt x="50094" y="38250"/>
                  <a:pt x="49605" y="34911"/>
                </a:cubicBezTo>
                <a:cubicBezTo>
                  <a:pt x="49288" y="32744"/>
                  <a:pt x="49322" y="31716"/>
                  <a:pt x="49772" y="29566"/>
                </a:cubicBezTo>
                <a:cubicBezTo>
                  <a:pt x="50116" y="27938"/>
                  <a:pt x="50205" y="26650"/>
                  <a:pt x="49994" y="26250"/>
                </a:cubicBezTo>
                <a:cubicBezTo>
                  <a:pt x="49872" y="26011"/>
                  <a:pt x="49750" y="25900"/>
                  <a:pt x="49627" y="25916"/>
                </a:cubicBezTo>
                <a:close/>
                <a:moveTo>
                  <a:pt x="52338" y="26055"/>
                </a:moveTo>
                <a:cubicBezTo>
                  <a:pt x="52088" y="25922"/>
                  <a:pt x="51816" y="25950"/>
                  <a:pt x="51555" y="26150"/>
                </a:cubicBezTo>
                <a:cubicBezTo>
                  <a:pt x="50794" y="26750"/>
                  <a:pt x="50738" y="27083"/>
                  <a:pt x="51116" y="28961"/>
                </a:cubicBezTo>
                <a:cubicBezTo>
                  <a:pt x="51572" y="31222"/>
                  <a:pt x="52577" y="31783"/>
                  <a:pt x="52938" y="29977"/>
                </a:cubicBezTo>
                <a:cubicBezTo>
                  <a:pt x="53383" y="27722"/>
                  <a:pt x="53794" y="30311"/>
                  <a:pt x="53794" y="35416"/>
                </a:cubicBezTo>
                <a:cubicBezTo>
                  <a:pt x="53794" y="38333"/>
                  <a:pt x="53883" y="40722"/>
                  <a:pt x="53988" y="40722"/>
                </a:cubicBezTo>
                <a:cubicBezTo>
                  <a:pt x="54094" y="40722"/>
                  <a:pt x="54700" y="39494"/>
                  <a:pt x="55338" y="37988"/>
                </a:cubicBezTo>
                <a:cubicBezTo>
                  <a:pt x="56055" y="36283"/>
                  <a:pt x="56577" y="35677"/>
                  <a:pt x="56716" y="36383"/>
                </a:cubicBezTo>
                <a:cubicBezTo>
                  <a:pt x="56838" y="37000"/>
                  <a:pt x="57455" y="37500"/>
                  <a:pt x="58083" y="37500"/>
                </a:cubicBezTo>
                <a:cubicBezTo>
                  <a:pt x="58711" y="37500"/>
                  <a:pt x="59422" y="38227"/>
                  <a:pt x="59655" y="39111"/>
                </a:cubicBezTo>
                <a:cubicBezTo>
                  <a:pt x="60250" y="41322"/>
                  <a:pt x="61272" y="41116"/>
                  <a:pt x="61950" y="38661"/>
                </a:cubicBezTo>
                <a:cubicBezTo>
                  <a:pt x="62383" y="37083"/>
                  <a:pt x="62794" y="36755"/>
                  <a:pt x="63727" y="37227"/>
                </a:cubicBezTo>
                <a:cubicBezTo>
                  <a:pt x="64833" y="37783"/>
                  <a:pt x="64916" y="37650"/>
                  <a:pt x="64738" y="35538"/>
                </a:cubicBezTo>
                <a:cubicBezTo>
                  <a:pt x="64633" y="34266"/>
                  <a:pt x="64688" y="32944"/>
                  <a:pt x="64861" y="32611"/>
                </a:cubicBezTo>
                <a:cubicBezTo>
                  <a:pt x="65044" y="32261"/>
                  <a:pt x="65022" y="31155"/>
                  <a:pt x="64816" y="29938"/>
                </a:cubicBezTo>
                <a:cubicBezTo>
                  <a:pt x="64427" y="27694"/>
                  <a:pt x="63288" y="27133"/>
                  <a:pt x="62911" y="29016"/>
                </a:cubicBezTo>
                <a:cubicBezTo>
                  <a:pt x="62744" y="29855"/>
                  <a:pt x="62577" y="29855"/>
                  <a:pt x="62305" y="29016"/>
                </a:cubicBezTo>
                <a:cubicBezTo>
                  <a:pt x="61827" y="27516"/>
                  <a:pt x="60244" y="27516"/>
                  <a:pt x="59761" y="29016"/>
                </a:cubicBezTo>
                <a:cubicBezTo>
                  <a:pt x="59494" y="29850"/>
                  <a:pt x="59183" y="29777"/>
                  <a:pt x="58661" y="28761"/>
                </a:cubicBezTo>
                <a:cubicBezTo>
                  <a:pt x="58061" y="27600"/>
                  <a:pt x="57800" y="27600"/>
                  <a:pt x="57211" y="28744"/>
                </a:cubicBezTo>
                <a:cubicBezTo>
                  <a:pt x="56672" y="29788"/>
                  <a:pt x="56377" y="29816"/>
                  <a:pt x="56022" y="28900"/>
                </a:cubicBezTo>
                <a:cubicBezTo>
                  <a:pt x="55761" y="28227"/>
                  <a:pt x="55100" y="27838"/>
                  <a:pt x="54544" y="28016"/>
                </a:cubicBezTo>
                <a:cubicBezTo>
                  <a:pt x="53988" y="28200"/>
                  <a:pt x="53288" y="27705"/>
                  <a:pt x="52983" y="26916"/>
                </a:cubicBezTo>
                <a:cubicBezTo>
                  <a:pt x="52816" y="26488"/>
                  <a:pt x="52588" y="26188"/>
                  <a:pt x="52338" y="26055"/>
                </a:cubicBezTo>
                <a:close/>
                <a:moveTo>
                  <a:pt x="46511" y="27838"/>
                </a:moveTo>
                <a:cubicBezTo>
                  <a:pt x="46100" y="27683"/>
                  <a:pt x="45600" y="28038"/>
                  <a:pt x="45283" y="29016"/>
                </a:cubicBezTo>
                <a:cubicBezTo>
                  <a:pt x="45016" y="29850"/>
                  <a:pt x="44700" y="29777"/>
                  <a:pt x="44177" y="28761"/>
                </a:cubicBezTo>
                <a:cubicBezTo>
                  <a:pt x="43577" y="27600"/>
                  <a:pt x="43322" y="27600"/>
                  <a:pt x="42733" y="28744"/>
                </a:cubicBezTo>
                <a:cubicBezTo>
                  <a:pt x="42194" y="29788"/>
                  <a:pt x="41894" y="29811"/>
                  <a:pt x="41544" y="28900"/>
                </a:cubicBezTo>
                <a:cubicBezTo>
                  <a:pt x="41283" y="28233"/>
                  <a:pt x="40716" y="27844"/>
                  <a:pt x="40283" y="28038"/>
                </a:cubicBezTo>
                <a:cubicBezTo>
                  <a:pt x="39688" y="28300"/>
                  <a:pt x="39472" y="29177"/>
                  <a:pt x="39405" y="31611"/>
                </a:cubicBezTo>
                <a:cubicBezTo>
                  <a:pt x="39361" y="33377"/>
                  <a:pt x="39388" y="35400"/>
                  <a:pt x="39472" y="36105"/>
                </a:cubicBezTo>
                <a:cubicBezTo>
                  <a:pt x="39650" y="37633"/>
                  <a:pt x="43755" y="37750"/>
                  <a:pt x="44366" y="36244"/>
                </a:cubicBezTo>
                <a:cubicBezTo>
                  <a:pt x="44616" y="35622"/>
                  <a:pt x="44850" y="35677"/>
                  <a:pt x="44988" y="36383"/>
                </a:cubicBezTo>
                <a:cubicBezTo>
                  <a:pt x="45316" y="38027"/>
                  <a:pt x="46750" y="37755"/>
                  <a:pt x="47227" y="35950"/>
                </a:cubicBezTo>
                <a:cubicBezTo>
                  <a:pt x="47466" y="35061"/>
                  <a:pt x="47522" y="33794"/>
                  <a:pt x="47361" y="33005"/>
                </a:cubicBezTo>
                <a:cubicBezTo>
                  <a:pt x="47211" y="32238"/>
                  <a:pt x="47133" y="30755"/>
                  <a:pt x="47188" y="29727"/>
                </a:cubicBezTo>
                <a:cubicBezTo>
                  <a:pt x="47244" y="28650"/>
                  <a:pt x="46922" y="27994"/>
                  <a:pt x="46511" y="27838"/>
                </a:cubicBezTo>
                <a:close/>
                <a:moveTo>
                  <a:pt x="92516" y="28194"/>
                </a:moveTo>
                <a:cubicBezTo>
                  <a:pt x="92438" y="28255"/>
                  <a:pt x="92411" y="28622"/>
                  <a:pt x="92411" y="29333"/>
                </a:cubicBezTo>
                <a:cubicBezTo>
                  <a:pt x="92411" y="30288"/>
                  <a:pt x="92644" y="31077"/>
                  <a:pt x="92927" y="31077"/>
                </a:cubicBezTo>
                <a:cubicBezTo>
                  <a:pt x="93216" y="31077"/>
                  <a:pt x="93444" y="30888"/>
                  <a:pt x="93444" y="30666"/>
                </a:cubicBezTo>
                <a:cubicBezTo>
                  <a:pt x="93444" y="30444"/>
                  <a:pt x="93216" y="29672"/>
                  <a:pt x="92927" y="28938"/>
                </a:cubicBezTo>
                <a:cubicBezTo>
                  <a:pt x="92716" y="28394"/>
                  <a:pt x="92588" y="28133"/>
                  <a:pt x="92516" y="28194"/>
                </a:cubicBezTo>
                <a:close/>
                <a:moveTo>
                  <a:pt x="66755" y="31077"/>
                </a:moveTo>
                <a:cubicBezTo>
                  <a:pt x="65883" y="31077"/>
                  <a:pt x="65622" y="32105"/>
                  <a:pt x="66105" y="33611"/>
                </a:cubicBezTo>
                <a:cubicBezTo>
                  <a:pt x="66461" y="34716"/>
                  <a:pt x="67333" y="33966"/>
                  <a:pt x="67500" y="32416"/>
                </a:cubicBezTo>
                <a:cubicBezTo>
                  <a:pt x="67588" y="31572"/>
                  <a:pt x="67316" y="31077"/>
                  <a:pt x="66755" y="31077"/>
                </a:cubicBezTo>
                <a:close/>
                <a:moveTo>
                  <a:pt x="22933" y="34277"/>
                </a:moveTo>
                <a:cubicBezTo>
                  <a:pt x="22650" y="34277"/>
                  <a:pt x="22416" y="35005"/>
                  <a:pt x="22416" y="35888"/>
                </a:cubicBezTo>
                <a:cubicBezTo>
                  <a:pt x="22416" y="36772"/>
                  <a:pt x="22650" y="37500"/>
                  <a:pt x="22933" y="37500"/>
                </a:cubicBezTo>
                <a:cubicBezTo>
                  <a:pt x="23216" y="37500"/>
                  <a:pt x="23450" y="36772"/>
                  <a:pt x="23450" y="35888"/>
                </a:cubicBezTo>
                <a:cubicBezTo>
                  <a:pt x="23450" y="35005"/>
                  <a:pt x="23216" y="34277"/>
                  <a:pt x="22933" y="34277"/>
                </a:cubicBezTo>
                <a:close/>
                <a:moveTo>
                  <a:pt x="92694" y="34416"/>
                </a:moveTo>
                <a:cubicBezTo>
                  <a:pt x="92527" y="34744"/>
                  <a:pt x="92411" y="35727"/>
                  <a:pt x="92411" y="37205"/>
                </a:cubicBezTo>
                <a:cubicBezTo>
                  <a:pt x="92411" y="39883"/>
                  <a:pt x="92461" y="39961"/>
                  <a:pt x="92972" y="38361"/>
                </a:cubicBezTo>
                <a:cubicBezTo>
                  <a:pt x="93283" y="37411"/>
                  <a:pt x="93422" y="36105"/>
                  <a:pt x="93294" y="35455"/>
                </a:cubicBezTo>
                <a:cubicBezTo>
                  <a:pt x="93083" y="34394"/>
                  <a:pt x="92866" y="34088"/>
                  <a:pt x="92694" y="34416"/>
                </a:cubicBezTo>
                <a:close/>
                <a:moveTo>
                  <a:pt x="34694" y="84638"/>
                </a:moveTo>
                <a:cubicBezTo>
                  <a:pt x="33850" y="84638"/>
                  <a:pt x="33483" y="85188"/>
                  <a:pt x="33361" y="86622"/>
                </a:cubicBezTo>
                <a:cubicBezTo>
                  <a:pt x="33233" y="88122"/>
                  <a:pt x="32911" y="88550"/>
                  <a:pt x="32027" y="88372"/>
                </a:cubicBezTo>
                <a:cubicBezTo>
                  <a:pt x="30450" y="88050"/>
                  <a:pt x="30322" y="88450"/>
                  <a:pt x="30761" y="92338"/>
                </a:cubicBezTo>
                <a:cubicBezTo>
                  <a:pt x="31038" y="94800"/>
                  <a:pt x="31027" y="96194"/>
                  <a:pt x="30733" y="97655"/>
                </a:cubicBezTo>
                <a:cubicBezTo>
                  <a:pt x="30400" y="99327"/>
                  <a:pt x="30444" y="99638"/>
                  <a:pt x="30994" y="99638"/>
                </a:cubicBezTo>
                <a:cubicBezTo>
                  <a:pt x="31438" y="99638"/>
                  <a:pt x="31827" y="98244"/>
                  <a:pt x="32211" y="95300"/>
                </a:cubicBezTo>
                <a:cubicBezTo>
                  <a:pt x="32766" y="90955"/>
                  <a:pt x="33450" y="90444"/>
                  <a:pt x="33450" y="94361"/>
                </a:cubicBezTo>
                <a:cubicBezTo>
                  <a:pt x="33450" y="97650"/>
                  <a:pt x="34272" y="96766"/>
                  <a:pt x="34766" y="92944"/>
                </a:cubicBezTo>
                <a:cubicBezTo>
                  <a:pt x="35016" y="91027"/>
                  <a:pt x="35361" y="88627"/>
                  <a:pt x="35538" y="87605"/>
                </a:cubicBezTo>
                <a:cubicBezTo>
                  <a:pt x="36022" y="84833"/>
                  <a:pt x="35966" y="84638"/>
                  <a:pt x="34694" y="84638"/>
                </a:cubicBezTo>
                <a:close/>
                <a:moveTo>
                  <a:pt x="43277" y="84638"/>
                </a:moveTo>
                <a:cubicBezTo>
                  <a:pt x="42600" y="84638"/>
                  <a:pt x="42411" y="85194"/>
                  <a:pt x="42411" y="87194"/>
                </a:cubicBezTo>
                <a:cubicBezTo>
                  <a:pt x="42411" y="89194"/>
                  <a:pt x="42600" y="89744"/>
                  <a:pt x="43277" y="89744"/>
                </a:cubicBezTo>
                <a:cubicBezTo>
                  <a:pt x="43950" y="89744"/>
                  <a:pt x="44138" y="89194"/>
                  <a:pt x="44138" y="87194"/>
                </a:cubicBezTo>
                <a:cubicBezTo>
                  <a:pt x="44138" y="85194"/>
                  <a:pt x="43950" y="84638"/>
                  <a:pt x="43277" y="84638"/>
                </a:cubicBezTo>
                <a:close/>
                <a:moveTo>
                  <a:pt x="63411" y="84638"/>
                </a:moveTo>
                <a:cubicBezTo>
                  <a:pt x="62888" y="84638"/>
                  <a:pt x="62744" y="85133"/>
                  <a:pt x="62894" y="86350"/>
                </a:cubicBezTo>
                <a:cubicBezTo>
                  <a:pt x="63011" y="87277"/>
                  <a:pt x="63100" y="89927"/>
                  <a:pt x="63100" y="92238"/>
                </a:cubicBezTo>
                <a:cubicBezTo>
                  <a:pt x="63100" y="96000"/>
                  <a:pt x="63194" y="96438"/>
                  <a:pt x="63966" y="96438"/>
                </a:cubicBezTo>
                <a:cubicBezTo>
                  <a:pt x="64833" y="96438"/>
                  <a:pt x="65116" y="94972"/>
                  <a:pt x="64483" y="93750"/>
                </a:cubicBezTo>
                <a:cubicBezTo>
                  <a:pt x="64288" y="93383"/>
                  <a:pt x="64133" y="91183"/>
                  <a:pt x="64133" y="88861"/>
                </a:cubicBezTo>
                <a:cubicBezTo>
                  <a:pt x="64133" y="85283"/>
                  <a:pt x="64027" y="84638"/>
                  <a:pt x="63411" y="84638"/>
                </a:cubicBezTo>
                <a:close/>
                <a:moveTo>
                  <a:pt x="78294" y="84638"/>
                </a:moveTo>
                <a:cubicBezTo>
                  <a:pt x="77500" y="84638"/>
                  <a:pt x="77105" y="86283"/>
                  <a:pt x="77372" y="88450"/>
                </a:cubicBezTo>
                <a:cubicBezTo>
                  <a:pt x="77477" y="89305"/>
                  <a:pt x="77877" y="90000"/>
                  <a:pt x="78261" y="90000"/>
                </a:cubicBezTo>
                <a:cubicBezTo>
                  <a:pt x="78777" y="90000"/>
                  <a:pt x="78966" y="89305"/>
                  <a:pt x="78966" y="87327"/>
                </a:cubicBezTo>
                <a:cubicBezTo>
                  <a:pt x="78966" y="85394"/>
                  <a:pt x="78777" y="84638"/>
                  <a:pt x="78294" y="84638"/>
                </a:cubicBezTo>
                <a:close/>
                <a:moveTo>
                  <a:pt x="80150" y="84638"/>
                </a:moveTo>
                <a:cubicBezTo>
                  <a:pt x="80066" y="84638"/>
                  <a:pt x="80000" y="87211"/>
                  <a:pt x="80000" y="90333"/>
                </a:cubicBezTo>
                <a:lnTo>
                  <a:pt x="80000" y="96005"/>
                </a:lnTo>
                <a:lnTo>
                  <a:pt x="81172" y="96105"/>
                </a:lnTo>
                <a:cubicBezTo>
                  <a:pt x="82255" y="96200"/>
                  <a:pt x="82355" y="95944"/>
                  <a:pt x="82483" y="92550"/>
                </a:cubicBezTo>
                <a:cubicBezTo>
                  <a:pt x="82600" y="89333"/>
                  <a:pt x="82477" y="88644"/>
                  <a:pt x="81461" y="86777"/>
                </a:cubicBezTo>
                <a:cubicBezTo>
                  <a:pt x="80822" y="85611"/>
                  <a:pt x="80233" y="84638"/>
                  <a:pt x="80150" y="84638"/>
                </a:cubicBezTo>
                <a:close/>
                <a:moveTo>
                  <a:pt x="84361" y="84638"/>
                </a:moveTo>
                <a:cubicBezTo>
                  <a:pt x="83700" y="84638"/>
                  <a:pt x="82983" y="89005"/>
                  <a:pt x="83422" y="90355"/>
                </a:cubicBezTo>
                <a:cubicBezTo>
                  <a:pt x="83627" y="90988"/>
                  <a:pt x="83788" y="92661"/>
                  <a:pt x="83788" y="94066"/>
                </a:cubicBezTo>
                <a:cubicBezTo>
                  <a:pt x="83788" y="95633"/>
                  <a:pt x="83961" y="96438"/>
                  <a:pt x="84227" y="96166"/>
                </a:cubicBezTo>
                <a:cubicBezTo>
                  <a:pt x="84788" y="95577"/>
                  <a:pt x="84916" y="84638"/>
                  <a:pt x="84361" y="84638"/>
                </a:cubicBezTo>
                <a:close/>
                <a:moveTo>
                  <a:pt x="92377" y="84638"/>
                </a:moveTo>
                <a:cubicBezTo>
                  <a:pt x="91811" y="84638"/>
                  <a:pt x="91711" y="85072"/>
                  <a:pt x="91916" y="86522"/>
                </a:cubicBezTo>
                <a:cubicBezTo>
                  <a:pt x="92061" y="87555"/>
                  <a:pt x="92250" y="90205"/>
                  <a:pt x="92333" y="92416"/>
                </a:cubicBezTo>
                <a:cubicBezTo>
                  <a:pt x="92450" y="95477"/>
                  <a:pt x="92638" y="96438"/>
                  <a:pt x="93138" y="96438"/>
                </a:cubicBezTo>
                <a:cubicBezTo>
                  <a:pt x="93833" y="96438"/>
                  <a:pt x="94016" y="94844"/>
                  <a:pt x="93444" y="93750"/>
                </a:cubicBezTo>
                <a:cubicBezTo>
                  <a:pt x="93255" y="93383"/>
                  <a:pt x="93100" y="91183"/>
                  <a:pt x="93100" y="88861"/>
                </a:cubicBezTo>
                <a:cubicBezTo>
                  <a:pt x="93100" y="85283"/>
                  <a:pt x="92994" y="84638"/>
                  <a:pt x="92377" y="84638"/>
                </a:cubicBezTo>
                <a:close/>
                <a:moveTo>
                  <a:pt x="95961" y="84700"/>
                </a:moveTo>
                <a:cubicBezTo>
                  <a:pt x="95772" y="84866"/>
                  <a:pt x="95483" y="85650"/>
                  <a:pt x="95227" y="86916"/>
                </a:cubicBezTo>
                <a:cubicBezTo>
                  <a:pt x="94900" y="88544"/>
                  <a:pt x="94872" y="89522"/>
                  <a:pt x="95138" y="90355"/>
                </a:cubicBezTo>
                <a:cubicBezTo>
                  <a:pt x="95344" y="90988"/>
                  <a:pt x="95516" y="92611"/>
                  <a:pt x="95516" y="93966"/>
                </a:cubicBezTo>
                <a:cubicBezTo>
                  <a:pt x="95516" y="96672"/>
                  <a:pt x="95850" y="97100"/>
                  <a:pt x="96472" y="95183"/>
                </a:cubicBezTo>
                <a:cubicBezTo>
                  <a:pt x="96772" y="94238"/>
                  <a:pt x="96955" y="94622"/>
                  <a:pt x="97216" y="96794"/>
                </a:cubicBezTo>
                <a:cubicBezTo>
                  <a:pt x="97650" y="100316"/>
                  <a:pt x="98966" y="100638"/>
                  <a:pt x="100244" y="97522"/>
                </a:cubicBezTo>
                <a:cubicBezTo>
                  <a:pt x="100794" y="96166"/>
                  <a:pt x="101405" y="95600"/>
                  <a:pt x="101900" y="95988"/>
                </a:cubicBezTo>
                <a:cubicBezTo>
                  <a:pt x="102583" y="96522"/>
                  <a:pt x="102688" y="96133"/>
                  <a:pt x="102816" y="92750"/>
                </a:cubicBezTo>
                <a:cubicBezTo>
                  <a:pt x="102950" y="89283"/>
                  <a:pt x="102844" y="88677"/>
                  <a:pt x="101766" y="86700"/>
                </a:cubicBezTo>
                <a:cubicBezTo>
                  <a:pt x="100672" y="84694"/>
                  <a:pt x="100538" y="84650"/>
                  <a:pt x="100250" y="86272"/>
                </a:cubicBezTo>
                <a:cubicBezTo>
                  <a:pt x="100027" y="87488"/>
                  <a:pt x="99677" y="87833"/>
                  <a:pt x="99111" y="87388"/>
                </a:cubicBezTo>
                <a:cubicBezTo>
                  <a:pt x="98527" y="86933"/>
                  <a:pt x="98105" y="87383"/>
                  <a:pt x="97694" y="88883"/>
                </a:cubicBezTo>
                <a:cubicBezTo>
                  <a:pt x="97155" y="90827"/>
                  <a:pt x="97055" y="90866"/>
                  <a:pt x="96505" y="89333"/>
                </a:cubicBezTo>
                <a:cubicBezTo>
                  <a:pt x="96177" y="88411"/>
                  <a:pt x="95988" y="86977"/>
                  <a:pt x="96094" y="86150"/>
                </a:cubicBezTo>
                <a:cubicBezTo>
                  <a:pt x="96238" y="84983"/>
                  <a:pt x="96150" y="84533"/>
                  <a:pt x="95961" y="84700"/>
                </a:cubicBezTo>
                <a:close/>
                <a:moveTo>
                  <a:pt x="17433" y="84738"/>
                </a:moveTo>
                <a:cubicBezTo>
                  <a:pt x="17172" y="84827"/>
                  <a:pt x="16883" y="85561"/>
                  <a:pt x="16611" y="86916"/>
                </a:cubicBezTo>
                <a:cubicBezTo>
                  <a:pt x="16283" y="88544"/>
                  <a:pt x="16250" y="89522"/>
                  <a:pt x="16522" y="90355"/>
                </a:cubicBezTo>
                <a:cubicBezTo>
                  <a:pt x="17066" y="92050"/>
                  <a:pt x="16977" y="95455"/>
                  <a:pt x="16322" y="97694"/>
                </a:cubicBezTo>
                <a:cubicBezTo>
                  <a:pt x="15783" y="99550"/>
                  <a:pt x="15811" y="99638"/>
                  <a:pt x="16683" y="99638"/>
                </a:cubicBezTo>
                <a:cubicBezTo>
                  <a:pt x="17205" y="99638"/>
                  <a:pt x="17677" y="98955"/>
                  <a:pt x="17766" y="98050"/>
                </a:cubicBezTo>
                <a:cubicBezTo>
                  <a:pt x="17855" y="97166"/>
                  <a:pt x="18005" y="95666"/>
                  <a:pt x="18100" y="94733"/>
                </a:cubicBezTo>
                <a:cubicBezTo>
                  <a:pt x="18244" y="93305"/>
                  <a:pt x="18444" y="93483"/>
                  <a:pt x="19333" y="95811"/>
                </a:cubicBezTo>
                <a:cubicBezTo>
                  <a:pt x="20461" y="98750"/>
                  <a:pt x="21194" y="99288"/>
                  <a:pt x="21561" y="97461"/>
                </a:cubicBezTo>
                <a:cubicBezTo>
                  <a:pt x="21683" y="96850"/>
                  <a:pt x="22044" y="96605"/>
                  <a:pt x="22361" y="96911"/>
                </a:cubicBezTo>
                <a:cubicBezTo>
                  <a:pt x="22672" y="97216"/>
                  <a:pt x="23322" y="96827"/>
                  <a:pt x="23794" y="96066"/>
                </a:cubicBezTo>
                <a:cubicBezTo>
                  <a:pt x="24511" y="94911"/>
                  <a:pt x="24783" y="94944"/>
                  <a:pt x="25433" y="96222"/>
                </a:cubicBezTo>
                <a:cubicBezTo>
                  <a:pt x="26016" y="97383"/>
                  <a:pt x="26327" y="97466"/>
                  <a:pt x="26677" y="96555"/>
                </a:cubicBezTo>
                <a:cubicBezTo>
                  <a:pt x="26938" y="95888"/>
                  <a:pt x="27511" y="95461"/>
                  <a:pt x="27955" y="95616"/>
                </a:cubicBezTo>
                <a:cubicBezTo>
                  <a:pt x="28533" y="95816"/>
                  <a:pt x="28805" y="95277"/>
                  <a:pt x="28894" y="93750"/>
                </a:cubicBezTo>
                <a:cubicBezTo>
                  <a:pt x="28966" y="92572"/>
                  <a:pt x="29244" y="91072"/>
                  <a:pt x="29511" y="90411"/>
                </a:cubicBezTo>
                <a:cubicBezTo>
                  <a:pt x="30355" y="88361"/>
                  <a:pt x="29316" y="86572"/>
                  <a:pt x="28261" y="88250"/>
                </a:cubicBezTo>
                <a:cubicBezTo>
                  <a:pt x="27561" y="89366"/>
                  <a:pt x="27277" y="89333"/>
                  <a:pt x="26627" y="88055"/>
                </a:cubicBezTo>
                <a:cubicBezTo>
                  <a:pt x="25933" y="86677"/>
                  <a:pt x="25772" y="86716"/>
                  <a:pt x="25200" y="88333"/>
                </a:cubicBezTo>
                <a:cubicBezTo>
                  <a:pt x="24827" y="89383"/>
                  <a:pt x="24461" y="89711"/>
                  <a:pt x="24344" y="89116"/>
                </a:cubicBezTo>
                <a:cubicBezTo>
                  <a:pt x="24227" y="88550"/>
                  <a:pt x="23605" y="88222"/>
                  <a:pt x="22955" y="88411"/>
                </a:cubicBezTo>
                <a:cubicBezTo>
                  <a:pt x="22133" y="88650"/>
                  <a:pt x="21600" y="88138"/>
                  <a:pt x="21183" y="86700"/>
                </a:cubicBezTo>
                <a:cubicBezTo>
                  <a:pt x="20450" y="84183"/>
                  <a:pt x="19733" y="84100"/>
                  <a:pt x="18911" y="86405"/>
                </a:cubicBezTo>
                <a:cubicBezTo>
                  <a:pt x="18338" y="88027"/>
                  <a:pt x="18277" y="88027"/>
                  <a:pt x="18077" y="86405"/>
                </a:cubicBezTo>
                <a:cubicBezTo>
                  <a:pt x="17927" y="85200"/>
                  <a:pt x="17694" y="84644"/>
                  <a:pt x="17433" y="84738"/>
                </a:cubicBezTo>
                <a:close/>
                <a:moveTo>
                  <a:pt x="55983" y="84794"/>
                </a:moveTo>
                <a:cubicBezTo>
                  <a:pt x="55783" y="84888"/>
                  <a:pt x="55400" y="85555"/>
                  <a:pt x="54666" y="86900"/>
                </a:cubicBezTo>
                <a:cubicBezTo>
                  <a:pt x="53694" y="88683"/>
                  <a:pt x="53333" y="88911"/>
                  <a:pt x="52944" y="87900"/>
                </a:cubicBezTo>
                <a:cubicBezTo>
                  <a:pt x="52355" y="86388"/>
                  <a:pt x="50933" y="87488"/>
                  <a:pt x="51138" y="89294"/>
                </a:cubicBezTo>
                <a:cubicBezTo>
                  <a:pt x="51222" y="89977"/>
                  <a:pt x="51155" y="91344"/>
                  <a:pt x="50988" y="92338"/>
                </a:cubicBezTo>
                <a:cubicBezTo>
                  <a:pt x="50794" y="93533"/>
                  <a:pt x="50866" y="94683"/>
                  <a:pt x="51211" y="95750"/>
                </a:cubicBezTo>
                <a:cubicBezTo>
                  <a:pt x="51605" y="96972"/>
                  <a:pt x="51983" y="97122"/>
                  <a:pt x="52816" y="96383"/>
                </a:cubicBezTo>
                <a:cubicBezTo>
                  <a:pt x="53511" y="95761"/>
                  <a:pt x="54066" y="95794"/>
                  <a:pt x="54327" y="96477"/>
                </a:cubicBezTo>
                <a:cubicBezTo>
                  <a:pt x="54605" y="97194"/>
                  <a:pt x="55055" y="97194"/>
                  <a:pt x="55677" y="96461"/>
                </a:cubicBezTo>
                <a:cubicBezTo>
                  <a:pt x="56238" y="95794"/>
                  <a:pt x="56822" y="95722"/>
                  <a:pt x="57155" y="96300"/>
                </a:cubicBezTo>
                <a:cubicBezTo>
                  <a:pt x="57483" y="96872"/>
                  <a:pt x="58088" y="96855"/>
                  <a:pt x="58655" y="96244"/>
                </a:cubicBezTo>
                <a:cubicBezTo>
                  <a:pt x="59288" y="95555"/>
                  <a:pt x="59833" y="95594"/>
                  <a:pt x="60294" y="96361"/>
                </a:cubicBezTo>
                <a:cubicBezTo>
                  <a:pt x="61105" y="97711"/>
                  <a:pt x="62066" y="96827"/>
                  <a:pt x="62066" y="94733"/>
                </a:cubicBezTo>
                <a:cubicBezTo>
                  <a:pt x="62066" y="93833"/>
                  <a:pt x="61766" y="93338"/>
                  <a:pt x="61294" y="93494"/>
                </a:cubicBezTo>
                <a:cubicBezTo>
                  <a:pt x="60166" y="93866"/>
                  <a:pt x="60183" y="88750"/>
                  <a:pt x="61311" y="87916"/>
                </a:cubicBezTo>
                <a:cubicBezTo>
                  <a:pt x="61750" y="87600"/>
                  <a:pt x="62138" y="86838"/>
                  <a:pt x="62177" y="86250"/>
                </a:cubicBezTo>
                <a:cubicBezTo>
                  <a:pt x="62272" y="84644"/>
                  <a:pt x="60377" y="84305"/>
                  <a:pt x="59788" y="85816"/>
                </a:cubicBezTo>
                <a:cubicBezTo>
                  <a:pt x="59416" y="86783"/>
                  <a:pt x="59183" y="86805"/>
                  <a:pt x="58900" y="85933"/>
                </a:cubicBezTo>
                <a:cubicBezTo>
                  <a:pt x="58622" y="85066"/>
                  <a:pt x="58288" y="85294"/>
                  <a:pt x="57666" y="86816"/>
                </a:cubicBezTo>
                <a:cubicBezTo>
                  <a:pt x="56772" y="89011"/>
                  <a:pt x="56205" y="88772"/>
                  <a:pt x="56205" y="86188"/>
                </a:cubicBezTo>
                <a:cubicBezTo>
                  <a:pt x="56205" y="85188"/>
                  <a:pt x="56188" y="84705"/>
                  <a:pt x="55983" y="84794"/>
                </a:cubicBezTo>
                <a:close/>
                <a:moveTo>
                  <a:pt x="75777" y="84816"/>
                </a:moveTo>
                <a:cubicBezTo>
                  <a:pt x="74994" y="85322"/>
                  <a:pt x="74511" y="92611"/>
                  <a:pt x="75183" y="96500"/>
                </a:cubicBezTo>
                <a:cubicBezTo>
                  <a:pt x="75377" y="97638"/>
                  <a:pt x="75666" y="98577"/>
                  <a:pt x="75816" y="98577"/>
                </a:cubicBezTo>
                <a:cubicBezTo>
                  <a:pt x="76438" y="98577"/>
                  <a:pt x="76483" y="97116"/>
                  <a:pt x="75950" y="94572"/>
                </a:cubicBezTo>
                <a:cubicBezTo>
                  <a:pt x="75422" y="92083"/>
                  <a:pt x="75422" y="91655"/>
                  <a:pt x="75944" y="88822"/>
                </a:cubicBezTo>
                <a:cubicBezTo>
                  <a:pt x="76333" y="86711"/>
                  <a:pt x="76394" y="85550"/>
                  <a:pt x="76133" y="85050"/>
                </a:cubicBezTo>
                <a:cubicBezTo>
                  <a:pt x="76011" y="84816"/>
                  <a:pt x="75894" y="84744"/>
                  <a:pt x="75777" y="84816"/>
                </a:cubicBezTo>
                <a:close/>
                <a:moveTo>
                  <a:pt x="6355" y="84877"/>
                </a:moveTo>
                <a:cubicBezTo>
                  <a:pt x="6200" y="84605"/>
                  <a:pt x="5877" y="85138"/>
                  <a:pt x="5483" y="86644"/>
                </a:cubicBezTo>
                <a:cubicBezTo>
                  <a:pt x="4683" y="89705"/>
                  <a:pt x="4644" y="93016"/>
                  <a:pt x="5366" y="96205"/>
                </a:cubicBezTo>
                <a:cubicBezTo>
                  <a:pt x="6005" y="99050"/>
                  <a:pt x="6738" y="99400"/>
                  <a:pt x="6372" y="96694"/>
                </a:cubicBezTo>
                <a:cubicBezTo>
                  <a:pt x="5861" y="92900"/>
                  <a:pt x="5805" y="90194"/>
                  <a:pt x="6205" y="87900"/>
                </a:cubicBezTo>
                <a:cubicBezTo>
                  <a:pt x="6494" y="86216"/>
                  <a:pt x="6505" y="85144"/>
                  <a:pt x="6355" y="84877"/>
                </a:cubicBezTo>
                <a:close/>
                <a:moveTo>
                  <a:pt x="109505" y="84877"/>
                </a:moveTo>
                <a:cubicBezTo>
                  <a:pt x="109355" y="85144"/>
                  <a:pt x="109366" y="86216"/>
                  <a:pt x="109655" y="87900"/>
                </a:cubicBezTo>
                <a:cubicBezTo>
                  <a:pt x="110055" y="90194"/>
                  <a:pt x="110000" y="92900"/>
                  <a:pt x="109488" y="96694"/>
                </a:cubicBezTo>
                <a:cubicBezTo>
                  <a:pt x="109122" y="99400"/>
                  <a:pt x="109855" y="99050"/>
                  <a:pt x="110494" y="96205"/>
                </a:cubicBezTo>
                <a:cubicBezTo>
                  <a:pt x="111216" y="93016"/>
                  <a:pt x="111177" y="89705"/>
                  <a:pt x="110377" y="86644"/>
                </a:cubicBezTo>
                <a:cubicBezTo>
                  <a:pt x="109983" y="85138"/>
                  <a:pt x="109661" y="84605"/>
                  <a:pt x="109505" y="84877"/>
                </a:cubicBezTo>
                <a:close/>
                <a:moveTo>
                  <a:pt x="8444" y="84916"/>
                </a:moveTo>
                <a:cubicBezTo>
                  <a:pt x="7777" y="84916"/>
                  <a:pt x="7583" y="85466"/>
                  <a:pt x="7583" y="87388"/>
                </a:cubicBezTo>
                <a:cubicBezTo>
                  <a:pt x="7583" y="89500"/>
                  <a:pt x="7744" y="89833"/>
                  <a:pt x="8705" y="89666"/>
                </a:cubicBezTo>
                <a:cubicBezTo>
                  <a:pt x="9750" y="89483"/>
                  <a:pt x="9833" y="89722"/>
                  <a:pt x="9927" y="93222"/>
                </a:cubicBezTo>
                <a:cubicBezTo>
                  <a:pt x="9983" y="95283"/>
                  <a:pt x="10094" y="97566"/>
                  <a:pt x="10177" y="98305"/>
                </a:cubicBezTo>
                <a:cubicBezTo>
                  <a:pt x="10394" y="100272"/>
                  <a:pt x="10761" y="99972"/>
                  <a:pt x="11816" y="96933"/>
                </a:cubicBezTo>
                <a:cubicBezTo>
                  <a:pt x="13477" y="92144"/>
                  <a:pt x="12800" y="85566"/>
                  <a:pt x="10877" y="87838"/>
                </a:cubicBezTo>
                <a:cubicBezTo>
                  <a:pt x="9855" y="89044"/>
                  <a:pt x="9311" y="88522"/>
                  <a:pt x="9311" y="86327"/>
                </a:cubicBezTo>
                <a:cubicBezTo>
                  <a:pt x="9311" y="85538"/>
                  <a:pt x="8927" y="84916"/>
                  <a:pt x="8444" y="84916"/>
                </a:cubicBezTo>
                <a:close/>
                <a:moveTo>
                  <a:pt x="107416" y="84916"/>
                </a:moveTo>
                <a:cubicBezTo>
                  <a:pt x="106750" y="84916"/>
                  <a:pt x="106555" y="85472"/>
                  <a:pt x="106555" y="87327"/>
                </a:cubicBezTo>
                <a:cubicBezTo>
                  <a:pt x="106555" y="89188"/>
                  <a:pt x="106750" y="89744"/>
                  <a:pt x="107416" y="89744"/>
                </a:cubicBezTo>
                <a:cubicBezTo>
                  <a:pt x="108077" y="89744"/>
                  <a:pt x="108272" y="89188"/>
                  <a:pt x="108272" y="87327"/>
                </a:cubicBezTo>
                <a:cubicBezTo>
                  <a:pt x="108272" y="85472"/>
                  <a:pt x="108077" y="84916"/>
                  <a:pt x="107416" y="84916"/>
                </a:cubicBezTo>
                <a:close/>
                <a:moveTo>
                  <a:pt x="45294" y="85050"/>
                </a:moveTo>
                <a:cubicBezTo>
                  <a:pt x="45116" y="85238"/>
                  <a:pt x="45111" y="85950"/>
                  <a:pt x="45455" y="87016"/>
                </a:cubicBezTo>
                <a:cubicBezTo>
                  <a:pt x="45950" y="88555"/>
                  <a:pt x="45994" y="94972"/>
                  <a:pt x="45516" y="95888"/>
                </a:cubicBezTo>
                <a:cubicBezTo>
                  <a:pt x="45327" y="96255"/>
                  <a:pt x="45172" y="97022"/>
                  <a:pt x="45172" y="97577"/>
                </a:cubicBezTo>
                <a:cubicBezTo>
                  <a:pt x="45172" y="99244"/>
                  <a:pt x="45927" y="98700"/>
                  <a:pt x="46416" y="96694"/>
                </a:cubicBezTo>
                <a:cubicBezTo>
                  <a:pt x="47111" y="93855"/>
                  <a:pt x="47000" y="88488"/>
                  <a:pt x="46205" y="86250"/>
                </a:cubicBezTo>
                <a:cubicBezTo>
                  <a:pt x="45833" y="85211"/>
                  <a:pt x="45477" y="84866"/>
                  <a:pt x="45294" y="85050"/>
                </a:cubicBezTo>
                <a:close/>
                <a:moveTo>
                  <a:pt x="89372" y="85088"/>
                </a:moveTo>
                <a:cubicBezTo>
                  <a:pt x="89088" y="84966"/>
                  <a:pt x="88794" y="85127"/>
                  <a:pt x="88522" y="85661"/>
                </a:cubicBezTo>
                <a:cubicBezTo>
                  <a:pt x="88138" y="86400"/>
                  <a:pt x="87455" y="87138"/>
                  <a:pt x="87005" y="87288"/>
                </a:cubicBezTo>
                <a:cubicBezTo>
                  <a:pt x="86550" y="87444"/>
                  <a:pt x="86122" y="87750"/>
                  <a:pt x="86050" y="87977"/>
                </a:cubicBezTo>
                <a:cubicBezTo>
                  <a:pt x="85922" y="88388"/>
                  <a:pt x="85761" y="95744"/>
                  <a:pt x="85827" y="98305"/>
                </a:cubicBezTo>
                <a:cubicBezTo>
                  <a:pt x="85872" y="100250"/>
                  <a:pt x="87594" y="99938"/>
                  <a:pt x="88338" y="97855"/>
                </a:cubicBezTo>
                <a:cubicBezTo>
                  <a:pt x="88688" y="96872"/>
                  <a:pt x="89433" y="96088"/>
                  <a:pt x="90000" y="96088"/>
                </a:cubicBezTo>
                <a:cubicBezTo>
                  <a:pt x="90955" y="96088"/>
                  <a:pt x="91033" y="95794"/>
                  <a:pt x="91022" y="92238"/>
                </a:cubicBezTo>
                <a:cubicBezTo>
                  <a:pt x="91011" y="88466"/>
                  <a:pt x="90227" y="85461"/>
                  <a:pt x="89372" y="85088"/>
                </a:cubicBezTo>
                <a:close/>
                <a:moveTo>
                  <a:pt x="104172" y="85933"/>
                </a:moveTo>
                <a:cubicBezTo>
                  <a:pt x="104022" y="85861"/>
                  <a:pt x="103922" y="86138"/>
                  <a:pt x="103800" y="86738"/>
                </a:cubicBezTo>
                <a:cubicBezTo>
                  <a:pt x="103444" y="88533"/>
                  <a:pt x="103766" y="95616"/>
                  <a:pt x="104250" y="96594"/>
                </a:cubicBezTo>
                <a:cubicBezTo>
                  <a:pt x="104638" y="97388"/>
                  <a:pt x="105516" y="96600"/>
                  <a:pt x="105516" y="95455"/>
                </a:cubicBezTo>
                <a:cubicBezTo>
                  <a:pt x="105516" y="95050"/>
                  <a:pt x="105338" y="94155"/>
                  <a:pt x="105116" y="93477"/>
                </a:cubicBezTo>
                <a:cubicBezTo>
                  <a:pt x="104816" y="92538"/>
                  <a:pt x="104816" y="91872"/>
                  <a:pt x="105116" y="90744"/>
                </a:cubicBezTo>
                <a:cubicBezTo>
                  <a:pt x="105427" y="89583"/>
                  <a:pt x="105355" y="88827"/>
                  <a:pt x="104800" y="87272"/>
                </a:cubicBezTo>
                <a:cubicBezTo>
                  <a:pt x="104511" y="86455"/>
                  <a:pt x="104322" y="86011"/>
                  <a:pt x="104172" y="85933"/>
                </a:cubicBezTo>
                <a:close/>
                <a:moveTo>
                  <a:pt x="40533" y="87155"/>
                </a:moveTo>
                <a:cubicBezTo>
                  <a:pt x="40450" y="87205"/>
                  <a:pt x="40355" y="87311"/>
                  <a:pt x="40272" y="87488"/>
                </a:cubicBezTo>
                <a:cubicBezTo>
                  <a:pt x="40027" y="87977"/>
                  <a:pt x="39050" y="88388"/>
                  <a:pt x="38105" y="88388"/>
                </a:cubicBezTo>
                <a:cubicBezTo>
                  <a:pt x="36472" y="88394"/>
                  <a:pt x="36372" y="88561"/>
                  <a:pt x="36266" y="91411"/>
                </a:cubicBezTo>
                <a:cubicBezTo>
                  <a:pt x="36205" y="93072"/>
                  <a:pt x="36344" y="95127"/>
                  <a:pt x="36572" y="95988"/>
                </a:cubicBezTo>
                <a:cubicBezTo>
                  <a:pt x="36850" y="97011"/>
                  <a:pt x="37244" y="97288"/>
                  <a:pt x="37722" y="96772"/>
                </a:cubicBezTo>
                <a:cubicBezTo>
                  <a:pt x="38122" y="96338"/>
                  <a:pt x="39188" y="96027"/>
                  <a:pt x="40088" y="96088"/>
                </a:cubicBezTo>
                <a:cubicBezTo>
                  <a:pt x="41716" y="96194"/>
                  <a:pt x="41727" y="96166"/>
                  <a:pt x="41727" y="92688"/>
                </a:cubicBezTo>
                <a:cubicBezTo>
                  <a:pt x="41727" y="89288"/>
                  <a:pt x="41144" y="86794"/>
                  <a:pt x="40533" y="87155"/>
                </a:cubicBezTo>
                <a:close/>
                <a:moveTo>
                  <a:pt x="72405" y="87311"/>
                </a:moveTo>
                <a:cubicBezTo>
                  <a:pt x="72161" y="87416"/>
                  <a:pt x="71883" y="87633"/>
                  <a:pt x="71572" y="87977"/>
                </a:cubicBezTo>
                <a:cubicBezTo>
                  <a:pt x="70672" y="88988"/>
                  <a:pt x="70277" y="89022"/>
                  <a:pt x="69911" y="88077"/>
                </a:cubicBezTo>
                <a:cubicBezTo>
                  <a:pt x="69538" y="87122"/>
                  <a:pt x="69272" y="87177"/>
                  <a:pt x="68766" y="88333"/>
                </a:cubicBezTo>
                <a:cubicBezTo>
                  <a:pt x="68200" y="89616"/>
                  <a:pt x="68027" y="89616"/>
                  <a:pt x="67572" y="88350"/>
                </a:cubicBezTo>
                <a:cubicBezTo>
                  <a:pt x="66900" y="86461"/>
                  <a:pt x="65405" y="87511"/>
                  <a:pt x="65672" y="89683"/>
                </a:cubicBezTo>
                <a:cubicBezTo>
                  <a:pt x="65777" y="90533"/>
                  <a:pt x="65705" y="92133"/>
                  <a:pt x="65516" y="93238"/>
                </a:cubicBezTo>
                <a:cubicBezTo>
                  <a:pt x="65250" y="94772"/>
                  <a:pt x="65305" y="95477"/>
                  <a:pt x="65744" y="96244"/>
                </a:cubicBezTo>
                <a:cubicBezTo>
                  <a:pt x="66088" y="96833"/>
                  <a:pt x="66750" y="96866"/>
                  <a:pt x="67361" y="96322"/>
                </a:cubicBezTo>
                <a:cubicBezTo>
                  <a:pt x="68033" y="95722"/>
                  <a:pt x="68555" y="95816"/>
                  <a:pt x="68850" y="96577"/>
                </a:cubicBezTo>
                <a:cubicBezTo>
                  <a:pt x="69188" y="97444"/>
                  <a:pt x="69516" y="97338"/>
                  <a:pt x="70100" y="96144"/>
                </a:cubicBezTo>
                <a:cubicBezTo>
                  <a:pt x="70777" y="94761"/>
                  <a:pt x="70988" y="94750"/>
                  <a:pt x="71550" y="96027"/>
                </a:cubicBezTo>
                <a:cubicBezTo>
                  <a:pt x="72377" y="97916"/>
                  <a:pt x="72583" y="97894"/>
                  <a:pt x="73250" y="95833"/>
                </a:cubicBezTo>
                <a:cubicBezTo>
                  <a:pt x="73611" y="94700"/>
                  <a:pt x="73694" y="93550"/>
                  <a:pt x="73494" y="92338"/>
                </a:cubicBezTo>
                <a:cubicBezTo>
                  <a:pt x="73327" y="91344"/>
                  <a:pt x="73261" y="89977"/>
                  <a:pt x="73344" y="89294"/>
                </a:cubicBezTo>
                <a:cubicBezTo>
                  <a:pt x="73527" y="87700"/>
                  <a:pt x="73133" y="86988"/>
                  <a:pt x="72405" y="87311"/>
                </a:cubicBezTo>
                <a:close/>
                <a:moveTo>
                  <a:pt x="113305" y="87861"/>
                </a:moveTo>
                <a:cubicBezTo>
                  <a:pt x="113005" y="87861"/>
                  <a:pt x="112755" y="88633"/>
                  <a:pt x="112755" y="89566"/>
                </a:cubicBezTo>
                <a:cubicBezTo>
                  <a:pt x="112755" y="90500"/>
                  <a:pt x="112938" y="91055"/>
                  <a:pt x="113166" y="90822"/>
                </a:cubicBezTo>
                <a:cubicBezTo>
                  <a:pt x="113805" y="90161"/>
                  <a:pt x="113916" y="87861"/>
                  <a:pt x="113305" y="87861"/>
                </a:cubicBezTo>
                <a:close/>
                <a:moveTo>
                  <a:pt x="49138" y="93222"/>
                </a:moveTo>
                <a:cubicBezTo>
                  <a:pt x="48616" y="93222"/>
                  <a:pt x="48433" y="95472"/>
                  <a:pt x="48844" y="96755"/>
                </a:cubicBezTo>
                <a:cubicBezTo>
                  <a:pt x="49166" y="97755"/>
                  <a:pt x="49655" y="96561"/>
                  <a:pt x="49655" y="94772"/>
                </a:cubicBezTo>
                <a:cubicBezTo>
                  <a:pt x="49655" y="93922"/>
                  <a:pt x="49422" y="93222"/>
                  <a:pt x="49138" y="93222"/>
                </a:cubicBezTo>
                <a:close/>
                <a:moveTo>
                  <a:pt x="14200" y="93394"/>
                </a:moveTo>
                <a:cubicBezTo>
                  <a:pt x="14088" y="93288"/>
                  <a:pt x="13994" y="93327"/>
                  <a:pt x="13933" y="93516"/>
                </a:cubicBezTo>
                <a:cubicBezTo>
                  <a:pt x="13811" y="93894"/>
                  <a:pt x="13805" y="95022"/>
                  <a:pt x="13933" y="96027"/>
                </a:cubicBezTo>
                <a:cubicBezTo>
                  <a:pt x="14105" y="97422"/>
                  <a:pt x="14255" y="97572"/>
                  <a:pt x="14561" y="96616"/>
                </a:cubicBezTo>
                <a:cubicBezTo>
                  <a:pt x="14866" y="95661"/>
                  <a:pt x="14866" y="95072"/>
                  <a:pt x="14555" y="94105"/>
                </a:cubicBezTo>
                <a:cubicBezTo>
                  <a:pt x="14444" y="93755"/>
                  <a:pt x="14316" y="93500"/>
                  <a:pt x="14200" y="93394"/>
                </a:cubicBezTo>
                <a:close/>
                <a:moveTo>
                  <a:pt x="113011" y="93494"/>
                </a:moveTo>
                <a:cubicBezTo>
                  <a:pt x="112850" y="93711"/>
                  <a:pt x="112755" y="94533"/>
                  <a:pt x="112755" y="95888"/>
                </a:cubicBezTo>
                <a:cubicBezTo>
                  <a:pt x="112755" y="97700"/>
                  <a:pt x="112916" y="98588"/>
                  <a:pt x="113188" y="98305"/>
                </a:cubicBezTo>
                <a:cubicBezTo>
                  <a:pt x="113427" y="98061"/>
                  <a:pt x="113622" y="96972"/>
                  <a:pt x="113622" y="95888"/>
                </a:cubicBezTo>
                <a:cubicBezTo>
                  <a:pt x="113622" y="94811"/>
                  <a:pt x="113427" y="93738"/>
                  <a:pt x="113188" y="93494"/>
                </a:cubicBezTo>
                <a:cubicBezTo>
                  <a:pt x="113122" y="93422"/>
                  <a:pt x="113061" y="93422"/>
                  <a:pt x="113011" y="93494"/>
                </a:cubicBezTo>
                <a:close/>
              </a:path>
            </a:pathLst>
          </a:custGeom>
          <a:noFill/>
          <a:ln cap="flat" cmpd="sng" w="12700">
            <a:solidFill>
              <a:srgbClr val="DDDDDD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55600" y="2739543"/>
            <a:ext cx="12293599" cy="85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1141"/>
              <a:buFont typeface="Gill Sans"/>
              <a:buChar char="•"/>
            </a:pPr>
            <a:r>
              <a:rPr b="1" i="0" lang="en-US" sz="425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addClass()</a:t>
            </a:r>
          </a:p>
        </p:txBody>
      </p:sp>
      <p:sp>
        <p:nvSpPr>
          <p:cNvPr id="331" name="Shape 331"/>
          <p:cNvSpPr/>
          <p:nvPr/>
        </p:nvSpPr>
        <p:spPr>
          <a:xfrm>
            <a:off x="826933" y="4429526"/>
            <a:ext cx="11742764" cy="415641"/>
          </a:xfrm>
          <a:prstGeom prst="rect">
            <a:avLst/>
          </a:prstGeom>
          <a:solidFill>
            <a:srgbClr val="878F9D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$(selector).addClass(classname,function(index,currentclass))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LET’S GET CLASSY</a:t>
            </a:r>
          </a:p>
        </p:txBody>
      </p:sp>
      <p:pic>
        <p:nvPicPr>
          <p:cNvPr descr="jquery-icon.png" id="337" name="Shape 3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339" y="7307718"/>
            <a:ext cx="2056470" cy="2193569"/>
          </a:xfrm>
          <a:prstGeom prst="rect">
            <a:avLst/>
          </a:prstGeom>
          <a:noFill/>
          <a:ln>
            <a:noFill/>
          </a:ln>
        </p:spPr>
      </p:pic>
      <p:sp>
        <p:nvSpPr>
          <p:cNvPr descr="pasted-image.jpeg" id="338" name="Shape 338"/>
          <p:cNvSpPr/>
          <p:nvPr/>
        </p:nvSpPr>
        <p:spPr>
          <a:xfrm>
            <a:off x="10953789" y="5662314"/>
            <a:ext cx="1954425" cy="2599583"/>
          </a:xfrm>
          <a:custGeom>
            <a:pathLst>
              <a:path extrusionOk="0" h="120000" w="120000">
                <a:moveTo>
                  <a:pt x="90186" y="0"/>
                </a:moveTo>
                <a:cubicBezTo>
                  <a:pt x="88340" y="-16"/>
                  <a:pt x="86427" y="55"/>
                  <a:pt x="85070" y="222"/>
                </a:cubicBezTo>
                <a:cubicBezTo>
                  <a:pt x="77269" y="1172"/>
                  <a:pt x="69824" y="5345"/>
                  <a:pt x="66377" y="10701"/>
                </a:cubicBezTo>
                <a:cubicBezTo>
                  <a:pt x="64425" y="13740"/>
                  <a:pt x="63897" y="15274"/>
                  <a:pt x="63675" y="18541"/>
                </a:cubicBezTo>
                <a:cubicBezTo>
                  <a:pt x="63475" y="21480"/>
                  <a:pt x="63847" y="23625"/>
                  <a:pt x="64965" y="25981"/>
                </a:cubicBezTo>
                <a:cubicBezTo>
                  <a:pt x="68840" y="34099"/>
                  <a:pt x="78465" y="39160"/>
                  <a:pt x="89869" y="39077"/>
                </a:cubicBezTo>
                <a:cubicBezTo>
                  <a:pt x="93477" y="39049"/>
                  <a:pt x="94306" y="38994"/>
                  <a:pt x="95184" y="38749"/>
                </a:cubicBezTo>
                <a:cubicBezTo>
                  <a:pt x="95440" y="38677"/>
                  <a:pt x="96080" y="38560"/>
                  <a:pt x="96597" y="38472"/>
                </a:cubicBezTo>
                <a:cubicBezTo>
                  <a:pt x="99655" y="37966"/>
                  <a:pt x="104170" y="36093"/>
                  <a:pt x="107222" y="34076"/>
                </a:cubicBezTo>
                <a:cubicBezTo>
                  <a:pt x="111542" y="31215"/>
                  <a:pt x="114840" y="26431"/>
                  <a:pt x="115479" y="22075"/>
                </a:cubicBezTo>
                <a:cubicBezTo>
                  <a:pt x="115685" y="20680"/>
                  <a:pt x="115735" y="20591"/>
                  <a:pt x="116624" y="20447"/>
                </a:cubicBezTo>
                <a:cubicBezTo>
                  <a:pt x="117142" y="20358"/>
                  <a:pt x="117775" y="20258"/>
                  <a:pt x="118037" y="20208"/>
                </a:cubicBezTo>
                <a:cubicBezTo>
                  <a:pt x="118448" y="20130"/>
                  <a:pt x="118532" y="25798"/>
                  <a:pt x="118598" y="70059"/>
                </a:cubicBezTo>
                <a:cubicBezTo>
                  <a:pt x="118676" y="119766"/>
                  <a:pt x="118659" y="119999"/>
                  <a:pt x="119282" y="119999"/>
                </a:cubicBezTo>
                <a:cubicBezTo>
                  <a:pt x="119905" y="119999"/>
                  <a:pt x="119911" y="119761"/>
                  <a:pt x="119988" y="69381"/>
                </a:cubicBezTo>
                <a:cubicBezTo>
                  <a:pt x="120033" y="41544"/>
                  <a:pt x="119972" y="18730"/>
                  <a:pt x="119844" y="18669"/>
                </a:cubicBezTo>
                <a:cubicBezTo>
                  <a:pt x="119716" y="18608"/>
                  <a:pt x="119599" y="18296"/>
                  <a:pt x="119599" y="17974"/>
                </a:cubicBezTo>
                <a:cubicBezTo>
                  <a:pt x="119599" y="16580"/>
                  <a:pt x="118265" y="15607"/>
                  <a:pt x="116185" y="15479"/>
                </a:cubicBezTo>
                <a:cubicBezTo>
                  <a:pt x="115195" y="15418"/>
                  <a:pt x="115101" y="15318"/>
                  <a:pt x="114723" y="14218"/>
                </a:cubicBezTo>
                <a:cubicBezTo>
                  <a:pt x="114017" y="12123"/>
                  <a:pt x="111882" y="8979"/>
                  <a:pt x="110047" y="7312"/>
                </a:cubicBezTo>
                <a:cubicBezTo>
                  <a:pt x="106166" y="3783"/>
                  <a:pt x="100806" y="1311"/>
                  <a:pt x="94912" y="311"/>
                </a:cubicBezTo>
                <a:cubicBezTo>
                  <a:pt x="93805" y="122"/>
                  <a:pt x="92037" y="16"/>
                  <a:pt x="90186" y="0"/>
                </a:cubicBezTo>
                <a:close/>
                <a:moveTo>
                  <a:pt x="67378" y="54485"/>
                </a:moveTo>
                <a:cubicBezTo>
                  <a:pt x="64876" y="54502"/>
                  <a:pt x="60578" y="54968"/>
                  <a:pt x="59822" y="55418"/>
                </a:cubicBezTo>
                <a:cubicBezTo>
                  <a:pt x="59560" y="55574"/>
                  <a:pt x="58615" y="55979"/>
                  <a:pt x="57725" y="56335"/>
                </a:cubicBezTo>
                <a:cubicBezTo>
                  <a:pt x="56035" y="57013"/>
                  <a:pt x="53199" y="58947"/>
                  <a:pt x="52221" y="60075"/>
                </a:cubicBezTo>
                <a:lnTo>
                  <a:pt x="51637" y="60730"/>
                </a:lnTo>
                <a:lnTo>
                  <a:pt x="48929" y="58774"/>
                </a:lnTo>
                <a:cubicBezTo>
                  <a:pt x="46160" y="56774"/>
                  <a:pt x="43369" y="55446"/>
                  <a:pt x="40745" y="54868"/>
                </a:cubicBezTo>
                <a:cubicBezTo>
                  <a:pt x="39154" y="54524"/>
                  <a:pt x="39338" y="54540"/>
                  <a:pt x="36819" y="54557"/>
                </a:cubicBezTo>
                <a:cubicBezTo>
                  <a:pt x="33205" y="54585"/>
                  <a:pt x="33383" y="54574"/>
                  <a:pt x="31581" y="55035"/>
                </a:cubicBezTo>
                <a:cubicBezTo>
                  <a:pt x="30942" y="55196"/>
                  <a:pt x="30269" y="55263"/>
                  <a:pt x="30097" y="55179"/>
                </a:cubicBezTo>
                <a:cubicBezTo>
                  <a:pt x="29919" y="55102"/>
                  <a:pt x="29780" y="55129"/>
                  <a:pt x="29780" y="55257"/>
                </a:cubicBezTo>
                <a:cubicBezTo>
                  <a:pt x="29780" y="55557"/>
                  <a:pt x="26399" y="56941"/>
                  <a:pt x="25660" y="56941"/>
                </a:cubicBezTo>
                <a:cubicBezTo>
                  <a:pt x="25348" y="56941"/>
                  <a:pt x="25126" y="57019"/>
                  <a:pt x="25170" y="57124"/>
                </a:cubicBezTo>
                <a:cubicBezTo>
                  <a:pt x="25209" y="57230"/>
                  <a:pt x="24431" y="57819"/>
                  <a:pt x="23441" y="58424"/>
                </a:cubicBezTo>
                <a:cubicBezTo>
                  <a:pt x="22452" y="59030"/>
                  <a:pt x="21640" y="59452"/>
                  <a:pt x="21640" y="59358"/>
                </a:cubicBezTo>
                <a:cubicBezTo>
                  <a:pt x="21640" y="59269"/>
                  <a:pt x="21323" y="59513"/>
                  <a:pt x="20934" y="59908"/>
                </a:cubicBezTo>
                <a:cubicBezTo>
                  <a:pt x="20261" y="60591"/>
                  <a:pt x="17709" y="62514"/>
                  <a:pt x="15813" y="63753"/>
                </a:cubicBezTo>
                <a:cubicBezTo>
                  <a:pt x="15318" y="64075"/>
                  <a:pt x="14745" y="64320"/>
                  <a:pt x="14545" y="64286"/>
                </a:cubicBezTo>
                <a:cubicBezTo>
                  <a:pt x="14339" y="64253"/>
                  <a:pt x="14145" y="64386"/>
                  <a:pt x="14083" y="64597"/>
                </a:cubicBezTo>
                <a:cubicBezTo>
                  <a:pt x="13983" y="64986"/>
                  <a:pt x="11965" y="65636"/>
                  <a:pt x="10842" y="65642"/>
                </a:cubicBezTo>
                <a:cubicBezTo>
                  <a:pt x="10497" y="65642"/>
                  <a:pt x="9841" y="65492"/>
                  <a:pt x="9380" y="65314"/>
                </a:cubicBezTo>
                <a:cubicBezTo>
                  <a:pt x="8918" y="65131"/>
                  <a:pt x="8078" y="64909"/>
                  <a:pt x="7528" y="64820"/>
                </a:cubicBezTo>
                <a:cubicBezTo>
                  <a:pt x="6905" y="64714"/>
                  <a:pt x="5743" y="64081"/>
                  <a:pt x="4459" y="63153"/>
                </a:cubicBezTo>
                <a:cubicBezTo>
                  <a:pt x="3324" y="62325"/>
                  <a:pt x="2529" y="61647"/>
                  <a:pt x="2680" y="61647"/>
                </a:cubicBezTo>
                <a:cubicBezTo>
                  <a:pt x="2835" y="61647"/>
                  <a:pt x="2557" y="61425"/>
                  <a:pt x="2096" y="61152"/>
                </a:cubicBezTo>
                <a:cubicBezTo>
                  <a:pt x="1634" y="60880"/>
                  <a:pt x="1345" y="60602"/>
                  <a:pt x="1440" y="60530"/>
                </a:cubicBezTo>
                <a:cubicBezTo>
                  <a:pt x="1534" y="60463"/>
                  <a:pt x="1367" y="60269"/>
                  <a:pt x="1073" y="60108"/>
                </a:cubicBezTo>
                <a:cubicBezTo>
                  <a:pt x="628" y="59863"/>
                  <a:pt x="494" y="59886"/>
                  <a:pt x="194" y="60313"/>
                </a:cubicBezTo>
                <a:cubicBezTo>
                  <a:pt x="-27" y="60636"/>
                  <a:pt x="-66" y="60930"/>
                  <a:pt x="122" y="61119"/>
                </a:cubicBezTo>
                <a:cubicBezTo>
                  <a:pt x="289" y="61275"/>
                  <a:pt x="355" y="61547"/>
                  <a:pt x="266" y="61719"/>
                </a:cubicBezTo>
                <a:cubicBezTo>
                  <a:pt x="177" y="61897"/>
                  <a:pt x="311" y="62658"/>
                  <a:pt x="561" y="63425"/>
                </a:cubicBezTo>
                <a:cubicBezTo>
                  <a:pt x="817" y="64192"/>
                  <a:pt x="1023" y="65136"/>
                  <a:pt x="1023" y="65514"/>
                </a:cubicBezTo>
                <a:cubicBezTo>
                  <a:pt x="1028" y="65903"/>
                  <a:pt x="1351" y="66503"/>
                  <a:pt x="1779" y="66887"/>
                </a:cubicBezTo>
                <a:cubicBezTo>
                  <a:pt x="2201" y="67264"/>
                  <a:pt x="2474" y="67676"/>
                  <a:pt x="2363" y="67803"/>
                </a:cubicBezTo>
                <a:cubicBezTo>
                  <a:pt x="2257" y="67931"/>
                  <a:pt x="2507" y="68320"/>
                  <a:pt x="2946" y="68665"/>
                </a:cubicBezTo>
                <a:cubicBezTo>
                  <a:pt x="3380" y="69009"/>
                  <a:pt x="3797" y="69442"/>
                  <a:pt x="3853" y="69637"/>
                </a:cubicBezTo>
                <a:cubicBezTo>
                  <a:pt x="3908" y="69826"/>
                  <a:pt x="4281" y="70193"/>
                  <a:pt x="4681" y="70443"/>
                </a:cubicBezTo>
                <a:cubicBezTo>
                  <a:pt x="5165" y="70737"/>
                  <a:pt x="5343" y="71048"/>
                  <a:pt x="5237" y="71359"/>
                </a:cubicBezTo>
                <a:cubicBezTo>
                  <a:pt x="5115" y="71698"/>
                  <a:pt x="5182" y="71765"/>
                  <a:pt x="5432" y="71576"/>
                </a:cubicBezTo>
                <a:cubicBezTo>
                  <a:pt x="5676" y="71393"/>
                  <a:pt x="6021" y="71509"/>
                  <a:pt x="6655" y="72015"/>
                </a:cubicBezTo>
                <a:cubicBezTo>
                  <a:pt x="7133" y="72404"/>
                  <a:pt x="7528" y="72787"/>
                  <a:pt x="7528" y="72860"/>
                </a:cubicBezTo>
                <a:cubicBezTo>
                  <a:pt x="7522" y="72937"/>
                  <a:pt x="7800" y="73121"/>
                  <a:pt x="8140" y="73265"/>
                </a:cubicBezTo>
                <a:cubicBezTo>
                  <a:pt x="10030" y="74076"/>
                  <a:pt x="13450" y="76099"/>
                  <a:pt x="13283" y="76305"/>
                </a:cubicBezTo>
                <a:cubicBezTo>
                  <a:pt x="13166" y="76443"/>
                  <a:pt x="13277" y="76493"/>
                  <a:pt x="13550" y="76416"/>
                </a:cubicBezTo>
                <a:cubicBezTo>
                  <a:pt x="13811" y="76338"/>
                  <a:pt x="14845" y="76532"/>
                  <a:pt x="15840" y="76838"/>
                </a:cubicBezTo>
                <a:cubicBezTo>
                  <a:pt x="16836" y="77138"/>
                  <a:pt x="18331" y="77516"/>
                  <a:pt x="19177" y="77677"/>
                </a:cubicBezTo>
                <a:cubicBezTo>
                  <a:pt x="20027" y="77844"/>
                  <a:pt x="20889" y="78110"/>
                  <a:pt x="21078" y="78283"/>
                </a:cubicBezTo>
                <a:cubicBezTo>
                  <a:pt x="21284" y="78472"/>
                  <a:pt x="21545" y="78516"/>
                  <a:pt x="21712" y="78394"/>
                </a:cubicBezTo>
                <a:cubicBezTo>
                  <a:pt x="21868" y="78277"/>
                  <a:pt x="22513" y="78255"/>
                  <a:pt x="23152" y="78338"/>
                </a:cubicBezTo>
                <a:cubicBezTo>
                  <a:pt x="24131" y="78466"/>
                  <a:pt x="30875" y="78483"/>
                  <a:pt x="30875" y="78355"/>
                </a:cubicBezTo>
                <a:cubicBezTo>
                  <a:pt x="30875" y="78333"/>
                  <a:pt x="31164" y="78283"/>
                  <a:pt x="31509" y="78249"/>
                </a:cubicBezTo>
                <a:cubicBezTo>
                  <a:pt x="32938" y="78105"/>
                  <a:pt x="36619" y="77338"/>
                  <a:pt x="38065" y="76894"/>
                </a:cubicBezTo>
                <a:cubicBezTo>
                  <a:pt x="38921" y="76627"/>
                  <a:pt x="39788" y="76399"/>
                  <a:pt x="39988" y="76377"/>
                </a:cubicBezTo>
                <a:cubicBezTo>
                  <a:pt x="40194" y="76355"/>
                  <a:pt x="41262" y="75921"/>
                  <a:pt x="42351" y="75404"/>
                </a:cubicBezTo>
                <a:cubicBezTo>
                  <a:pt x="43447" y="74893"/>
                  <a:pt x="44676" y="74471"/>
                  <a:pt x="45104" y="74471"/>
                </a:cubicBezTo>
                <a:cubicBezTo>
                  <a:pt x="45660" y="74471"/>
                  <a:pt x="45865" y="74360"/>
                  <a:pt x="45810" y="74088"/>
                </a:cubicBezTo>
                <a:cubicBezTo>
                  <a:pt x="45760" y="73876"/>
                  <a:pt x="46199" y="73404"/>
                  <a:pt x="46761" y="73060"/>
                </a:cubicBezTo>
                <a:cubicBezTo>
                  <a:pt x="47328" y="72715"/>
                  <a:pt x="48418" y="71976"/>
                  <a:pt x="49202" y="71415"/>
                </a:cubicBezTo>
                <a:cubicBezTo>
                  <a:pt x="50397" y="70554"/>
                  <a:pt x="50775" y="70426"/>
                  <a:pt x="51537" y="70532"/>
                </a:cubicBezTo>
                <a:cubicBezTo>
                  <a:pt x="52499" y="70670"/>
                  <a:pt x="54712" y="72121"/>
                  <a:pt x="54562" y="72515"/>
                </a:cubicBezTo>
                <a:cubicBezTo>
                  <a:pt x="54512" y="72637"/>
                  <a:pt x="54656" y="72698"/>
                  <a:pt x="54879" y="72643"/>
                </a:cubicBezTo>
                <a:cubicBezTo>
                  <a:pt x="55095" y="72587"/>
                  <a:pt x="56130" y="73065"/>
                  <a:pt x="57142" y="73704"/>
                </a:cubicBezTo>
                <a:cubicBezTo>
                  <a:pt x="58159" y="74338"/>
                  <a:pt x="59266" y="74954"/>
                  <a:pt x="59627" y="75077"/>
                </a:cubicBezTo>
                <a:cubicBezTo>
                  <a:pt x="59988" y="75199"/>
                  <a:pt x="60722" y="75499"/>
                  <a:pt x="61239" y="75754"/>
                </a:cubicBezTo>
                <a:cubicBezTo>
                  <a:pt x="61757" y="76010"/>
                  <a:pt x="62390" y="76288"/>
                  <a:pt x="62652" y="76360"/>
                </a:cubicBezTo>
                <a:cubicBezTo>
                  <a:pt x="62907" y="76432"/>
                  <a:pt x="63808" y="76699"/>
                  <a:pt x="64676" y="76944"/>
                </a:cubicBezTo>
                <a:cubicBezTo>
                  <a:pt x="65532" y="77194"/>
                  <a:pt x="67016" y="77510"/>
                  <a:pt x="67962" y="77660"/>
                </a:cubicBezTo>
                <a:cubicBezTo>
                  <a:pt x="68912" y="77810"/>
                  <a:pt x="70041" y="78071"/>
                  <a:pt x="70475" y="78227"/>
                </a:cubicBezTo>
                <a:cubicBezTo>
                  <a:pt x="71581" y="78627"/>
                  <a:pt x="79104" y="78494"/>
                  <a:pt x="81973" y="78027"/>
                </a:cubicBezTo>
                <a:cubicBezTo>
                  <a:pt x="83230" y="77821"/>
                  <a:pt x="85209" y="77349"/>
                  <a:pt x="86360" y="76982"/>
                </a:cubicBezTo>
                <a:cubicBezTo>
                  <a:pt x="87517" y="76616"/>
                  <a:pt x="88629" y="76360"/>
                  <a:pt x="88846" y="76416"/>
                </a:cubicBezTo>
                <a:cubicBezTo>
                  <a:pt x="89063" y="76471"/>
                  <a:pt x="89235" y="76405"/>
                  <a:pt x="89235" y="76266"/>
                </a:cubicBezTo>
                <a:cubicBezTo>
                  <a:pt x="89235" y="76132"/>
                  <a:pt x="90102" y="75582"/>
                  <a:pt x="91159" y="75060"/>
                </a:cubicBezTo>
                <a:cubicBezTo>
                  <a:pt x="92777" y="74249"/>
                  <a:pt x="93138" y="74143"/>
                  <a:pt x="93572" y="74399"/>
                </a:cubicBezTo>
                <a:cubicBezTo>
                  <a:pt x="94011" y="74654"/>
                  <a:pt x="94045" y="74643"/>
                  <a:pt x="93744" y="74343"/>
                </a:cubicBezTo>
                <a:cubicBezTo>
                  <a:pt x="93461" y="74060"/>
                  <a:pt x="93883" y="73649"/>
                  <a:pt x="95985" y="72093"/>
                </a:cubicBezTo>
                <a:cubicBezTo>
                  <a:pt x="97964" y="70632"/>
                  <a:pt x="98671" y="70237"/>
                  <a:pt x="98960" y="70443"/>
                </a:cubicBezTo>
                <a:cubicBezTo>
                  <a:pt x="99254" y="70648"/>
                  <a:pt x="99266" y="70604"/>
                  <a:pt x="99010" y="70220"/>
                </a:cubicBezTo>
                <a:cubicBezTo>
                  <a:pt x="98748" y="69843"/>
                  <a:pt x="98815" y="69576"/>
                  <a:pt x="99299" y="69031"/>
                </a:cubicBezTo>
                <a:cubicBezTo>
                  <a:pt x="99855" y="68415"/>
                  <a:pt x="101545" y="65936"/>
                  <a:pt x="101618" y="65642"/>
                </a:cubicBezTo>
                <a:cubicBezTo>
                  <a:pt x="101912" y="64386"/>
                  <a:pt x="102463" y="62614"/>
                  <a:pt x="102641" y="62347"/>
                </a:cubicBezTo>
                <a:cubicBezTo>
                  <a:pt x="102768" y="62153"/>
                  <a:pt x="102863" y="61580"/>
                  <a:pt x="102857" y="61064"/>
                </a:cubicBezTo>
                <a:cubicBezTo>
                  <a:pt x="102852" y="60258"/>
                  <a:pt x="102757" y="60102"/>
                  <a:pt x="102129" y="60036"/>
                </a:cubicBezTo>
                <a:cubicBezTo>
                  <a:pt x="101695" y="59991"/>
                  <a:pt x="101451" y="60063"/>
                  <a:pt x="101567" y="60202"/>
                </a:cubicBezTo>
                <a:cubicBezTo>
                  <a:pt x="101673" y="60330"/>
                  <a:pt x="101412" y="60641"/>
                  <a:pt x="100984" y="60897"/>
                </a:cubicBezTo>
                <a:cubicBezTo>
                  <a:pt x="100550" y="61152"/>
                  <a:pt x="100200" y="61464"/>
                  <a:pt x="100200" y="61591"/>
                </a:cubicBezTo>
                <a:cubicBezTo>
                  <a:pt x="100200" y="61719"/>
                  <a:pt x="99288" y="62464"/>
                  <a:pt x="98181" y="63242"/>
                </a:cubicBezTo>
                <a:cubicBezTo>
                  <a:pt x="96524" y="64403"/>
                  <a:pt x="95763" y="64753"/>
                  <a:pt x="93939" y="65186"/>
                </a:cubicBezTo>
                <a:cubicBezTo>
                  <a:pt x="92137" y="65614"/>
                  <a:pt x="91598" y="65664"/>
                  <a:pt x="91036" y="65442"/>
                </a:cubicBezTo>
                <a:cubicBezTo>
                  <a:pt x="90653" y="65292"/>
                  <a:pt x="89986" y="65114"/>
                  <a:pt x="89552" y="65059"/>
                </a:cubicBezTo>
                <a:cubicBezTo>
                  <a:pt x="89124" y="64997"/>
                  <a:pt x="88523" y="64736"/>
                  <a:pt x="88234" y="64470"/>
                </a:cubicBezTo>
                <a:cubicBezTo>
                  <a:pt x="87939" y="64203"/>
                  <a:pt x="87645" y="63975"/>
                  <a:pt x="87556" y="63975"/>
                </a:cubicBezTo>
                <a:cubicBezTo>
                  <a:pt x="87283" y="63975"/>
                  <a:pt x="84826" y="62314"/>
                  <a:pt x="82680" y="60675"/>
                </a:cubicBezTo>
                <a:cubicBezTo>
                  <a:pt x="79860" y="58530"/>
                  <a:pt x="76441" y="56607"/>
                  <a:pt x="74222" y="55913"/>
                </a:cubicBezTo>
                <a:cubicBezTo>
                  <a:pt x="73616" y="55724"/>
                  <a:pt x="73005" y="55474"/>
                  <a:pt x="72860" y="55363"/>
                </a:cubicBezTo>
                <a:cubicBezTo>
                  <a:pt x="72716" y="55257"/>
                  <a:pt x="72515" y="55168"/>
                  <a:pt x="72399" y="55163"/>
                </a:cubicBezTo>
                <a:cubicBezTo>
                  <a:pt x="71643" y="55113"/>
                  <a:pt x="69318" y="54735"/>
                  <a:pt x="69085" y="54629"/>
                </a:cubicBezTo>
                <a:cubicBezTo>
                  <a:pt x="68846" y="54524"/>
                  <a:pt x="68212" y="54479"/>
                  <a:pt x="67378" y="54485"/>
                </a:cubicBezTo>
                <a:close/>
              </a:path>
            </a:pathLst>
          </a:custGeom>
          <a:noFill/>
          <a:ln>
            <a:noFill/>
          </a:ln>
        </p:spPr>
      </p:sp>
      <p:pic>
        <p:nvPicPr>
          <p:cNvPr descr="Screen Shot 2017-04-09 at 11.26.45 PM.png" id="339" name="Shape 3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1641" y="5505210"/>
            <a:ext cx="8229600" cy="260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09 at 11.26.51 PM.png" id="340" name="Shape 3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58441" y="5117860"/>
            <a:ext cx="8636001" cy="337820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>
            <p:ph idx="1" type="body"/>
          </p:nvPr>
        </p:nvSpPr>
        <p:spPr>
          <a:xfrm>
            <a:off x="355600" y="2739543"/>
            <a:ext cx="12293599" cy="85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1141"/>
              <a:buFont typeface="Gill Sans"/>
              <a:buChar char="•"/>
            </a:pPr>
            <a:r>
              <a:rPr b="1" i="0" lang="en-US" sz="425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addClass()</a:t>
            </a:r>
          </a:p>
        </p:txBody>
      </p:sp>
      <p:sp>
        <p:nvSpPr>
          <p:cNvPr id="342" name="Shape 342"/>
          <p:cNvSpPr/>
          <p:nvPr/>
        </p:nvSpPr>
        <p:spPr>
          <a:xfrm>
            <a:off x="826933" y="4429526"/>
            <a:ext cx="11742764" cy="415641"/>
          </a:xfrm>
          <a:prstGeom prst="rect">
            <a:avLst/>
          </a:prstGeom>
          <a:solidFill>
            <a:srgbClr val="878F9D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$(selector).addClass(classname,function(index,currentclass))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ADDING CLASS EXAMPLE</a:t>
            </a:r>
          </a:p>
        </p:txBody>
      </p:sp>
      <p:pic>
        <p:nvPicPr>
          <p:cNvPr descr="Screen Shot 2017-04-09 at 11.26.45 PM.png" id="348" name="Shape 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7600" y="2490668"/>
            <a:ext cx="8229600" cy="260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09 at 11.26.51 PM.png" id="349" name="Shape 3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0647" y="5436648"/>
            <a:ext cx="8636001" cy="337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TOGGLE</a:t>
            </a:r>
          </a:p>
        </p:txBody>
      </p:sp>
      <p:pic>
        <p:nvPicPr>
          <p:cNvPr descr="Screen Shot 2017-04-09 at 11.32.11 PM.png" id="355" name="Shape 3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5923" y="2296878"/>
            <a:ext cx="3835401" cy="486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09 at 11.32.05 PM.png" id="356" name="Shape 3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296" y="2309578"/>
            <a:ext cx="33274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/>
          <p:nvPr/>
        </p:nvSpPr>
        <p:spPr>
          <a:xfrm>
            <a:off x="1207115" y="8086617"/>
            <a:ext cx="10590569" cy="415641"/>
          </a:xfrm>
          <a:prstGeom prst="rect">
            <a:avLst/>
          </a:prstGeom>
          <a:solidFill>
            <a:srgbClr val="878F9D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$(".toggle").toggleClass("red green");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REMOVING A CLASS</a:t>
            </a:r>
          </a:p>
        </p:txBody>
      </p:sp>
      <p:pic>
        <p:nvPicPr>
          <p:cNvPr descr="Screen Shot 2017-04-09 at 11.33.22 PM.png" id="363" name="Shape 3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5100" y="2489199"/>
            <a:ext cx="2514600" cy="477520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/>
          <p:nvPr/>
        </p:nvSpPr>
        <p:spPr>
          <a:xfrm>
            <a:off x="1207115" y="7871064"/>
            <a:ext cx="10590569" cy="846748"/>
          </a:xfrm>
          <a:prstGeom prst="rect">
            <a:avLst/>
          </a:prstGeom>
          <a:solidFill>
            <a:srgbClr val="878F9D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$(".toggle").removeClass("red"); </a:t>
            </a: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$(".toggle").removeClass("green");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HIDE &amp; SHOW</a:t>
            </a:r>
          </a:p>
        </p:txBody>
      </p:sp>
      <p:sp>
        <p:nvSpPr>
          <p:cNvPr id="370" name="Shape 370"/>
          <p:cNvSpPr/>
          <p:nvPr/>
        </p:nvSpPr>
        <p:spPr>
          <a:xfrm>
            <a:off x="2967175" y="3251849"/>
            <a:ext cx="7070400" cy="4179599"/>
          </a:xfrm>
          <a:prstGeom prst="rect">
            <a:avLst/>
          </a:prstGeom>
          <a:solidFill>
            <a:srgbClr val="878F9D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$(".hide").click(function(){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  $("img.hideAndSeek").hide();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$(".show").click(function(){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  $("img.hideAndSeek").show();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FADING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21766" lvl="0" marL="421766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554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fadeOut():</a:t>
            </a:r>
          </a:p>
          <a:p>
            <a:pPr indent="-424433" lvl="1" marL="843533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2554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will gradually make an element disappear. </a:t>
            </a:r>
          </a:p>
          <a:p>
            <a:pPr indent="-421766" lvl="0" marL="421766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2554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fadeIn()</a:t>
            </a:r>
          </a:p>
          <a:p>
            <a:pPr indent="-424433" lvl="1" marL="843533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2554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will gradually bring the element back in. </a:t>
            </a:r>
          </a:p>
          <a:p>
            <a:pPr indent="-421766" lvl="0" marL="421766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2554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fadeToggle():</a:t>
            </a:r>
          </a:p>
          <a:p>
            <a:pPr indent="-424433" lvl="1" marL="843533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2554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will "fade" in/out the elements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THINK OUTSIDE THE BOX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355600" y="2643425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1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animate()</a:t>
            </a:r>
          </a:p>
          <a:p>
            <a:pPr indent="0" lvl="0" marL="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643" lvl="1" marL="11794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Default speed: 400ms</a:t>
            </a:r>
          </a:p>
          <a:p>
            <a:pPr indent="-239643" lvl="1" marL="11794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Not all CSS styling effects can be applied</a:t>
            </a:r>
          </a:p>
          <a:p>
            <a:pPr indent="-239643" lvl="1" marL="11794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CSS properties that return a numeric property</a:t>
            </a:r>
          </a:p>
          <a:p>
            <a:pPr indent="-239643" lvl="1" marL="11794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939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1728876" y="4320685"/>
            <a:ext cx="9547046" cy="415641"/>
          </a:xfrm>
          <a:prstGeom prst="rect">
            <a:avLst/>
          </a:prstGeom>
          <a:solidFill>
            <a:srgbClr val="878F9D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$(selector).animate({</a:t>
            </a:r>
            <a:r>
              <a:rPr b="1" i="0" lang="en-US" sz="2500" u="none" cap="none" strike="noStrike">
                <a:solidFill>
                  <a:srgbClr val="84120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},speed, callback);</a:t>
            </a:r>
          </a:p>
        </p:txBody>
      </p:sp>
      <p:pic>
        <p:nvPicPr>
          <p:cNvPr descr="pasted-image.png" id="384" name="Shape 3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9284" y="5240980"/>
            <a:ext cx="3377205" cy="3827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82" name="Shape 8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30" l="0" r="0" t="330"/>
          <a:stretch/>
        </p:blipFill>
        <p:spPr>
          <a:xfrm>
            <a:off x="1346200" y="520700"/>
            <a:ext cx="10388600" cy="586023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GETTING STARTED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472440" lvl="0" marL="47244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971"/>
              <a:buFont typeface="Gill Sans"/>
              <a:buAutoNum type="arabicPeriod"/>
            </a:pPr>
            <a:r>
              <a:rPr b="0" i="0" lang="en-US" sz="353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Download from jQuery.com/download</a:t>
            </a:r>
          </a:p>
          <a:p>
            <a:pPr indent="-472440" lvl="0" marL="47244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971"/>
              <a:buFont typeface="Gill Sans"/>
              <a:buAutoNum type="arabicPeriod"/>
            </a:pPr>
            <a:r>
              <a:rPr b="0" i="0" lang="en-US" sz="353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CDN (Content Delivery Network) [Preferred]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DELAY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355600" y="2643425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1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delay()</a:t>
            </a:r>
          </a:p>
          <a:p>
            <a:pPr indent="0" lvl="0" marL="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643" lvl="1" marL="11794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Char char="•"/>
            </a:pPr>
            <a:r>
              <a:rPr b="0" i="0" lang="en-US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Most commonly used for chaining events </a:t>
            </a:r>
          </a:p>
          <a:p>
            <a:pPr indent="-239643" lvl="1" marL="11794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643" lvl="1" marL="11794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939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4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1728876" y="4540814"/>
            <a:ext cx="9547046" cy="415641"/>
          </a:xfrm>
          <a:prstGeom prst="rect">
            <a:avLst/>
          </a:prstGeom>
          <a:solidFill>
            <a:srgbClr val="878F9D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$(selector).delay(speed,queueName)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FINISH &amp; STOP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Difference </a:t>
            </a:r>
          </a:p>
          <a:p>
            <a:pPr indent="-520700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Finish: show end state</a:t>
            </a:r>
          </a:p>
          <a:p>
            <a:pPr indent="-520700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Stop: pause and show current state </a:t>
            </a:r>
          </a:p>
        </p:txBody>
      </p:sp>
      <p:pic>
        <p:nvPicPr>
          <p:cNvPr descr="pasted-image.png" id="398" name="Shape 3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4547" y="3038725"/>
            <a:ext cx="1726701" cy="319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AJAX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AJAX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Asynchronous JavaScript and XML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Use of XmlHttpRequest objects to interact with web server dynamically via Javascript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Faster data exchange method with server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Single line of Code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IMPLEMENTATION 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355600" y="2730500"/>
            <a:ext cx="12293599" cy="4936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2 Methods</a:t>
            </a:r>
          </a:p>
          <a:p>
            <a:pPr indent="-520700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.ajax() method</a:t>
            </a:r>
          </a:p>
          <a:p>
            <a:pPr indent="-520700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Convenience functions: *.get() *.post()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THE HEART OF IT ALL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355600" y="22352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ajax() method</a:t>
            </a:r>
          </a:p>
          <a:p>
            <a:pPr indent="-520700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Takes a parameter of a configuration object</a:t>
            </a:r>
          </a:p>
          <a:p>
            <a:pPr indent="-520700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Allows for many more configuration options</a:t>
            </a:r>
          </a:p>
          <a:p>
            <a:pPr indent="-520700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Options include: url, data, type, dataType, done, fail, always</a:t>
            </a:r>
          </a:p>
        </p:txBody>
      </p:sp>
      <p:sp>
        <p:nvSpPr>
          <p:cNvPr descr="images.png" id="422" name="Shape 422"/>
          <p:cNvSpPr/>
          <p:nvPr/>
        </p:nvSpPr>
        <p:spPr>
          <a:xfrm>
            <a:off x="10672421" y="1177120"/>
            <a:ext cx="602096" cy="583010"/>
          </a:xfrm>
          <a:custGeom>
            <a:pathLst>
              <a:path extrusionOk="0" h="120000" w="120000">
                <a:moveTo>
                  <a:pt x="87801" y="0"/>
                </a:moveTo>
                <a:cubicBezTo>
                  <a:pt x="77744" y="0"/>
                  <a:pt x="67748" y="5374"/>
                  <a:pt x="62486" y="13556"/>
                </a:cubicBezTo>
                <a:cubicBezTo>
                  <a:pt x="61208" y="15550"/>
                  <a:pt x="60041" y="17085"/>
                  <a:pt x="59958" y="16988"/>
                </a:cubicBezTo>
                <a:cubicBezTo>
                  <a:pt x="59869" y="16890"/>
                  <a:pt x="58630" y="15217"/>
                  <a:pt x="57185" y="13229"/>
                </a:cubicBezTo>
                <a:cubicBezTo>
                  <a:pt x="47806" y="297"/>
                  <a:pt x="30876" y="-3758"/>
                  <a:pt x="17241" y="3758"/>
                </a:cubicBezTo>
                <a:cubicBezTo>
                  <a:pt x="12185" y="6543"/>
                  <a:pt x="6378" y="12891"/>
                  <a:pt x="3794" y="18460"/>
                </a:cubicBezTo>
                <a:cubicBezTo>
                  <a:pt x="2578" y="21090"/>
                  <a:pt x="1416" y="24551"/>
                  <a:pt x="1189" y="26138"/>
                </a:cubicBezTo>
                <a:cubicBezTo>
                  <a:pt x="955" y="27725"/>
                  <a:pt x="466" y="29209"/>
                  <a:pt x="155" y="29404"/>
                </a:cubicBezTo>
                <a:cubicBezTo>
                  <a:pt x="94" y="29444"/>
                  <a:pt x="55" y="34176"/>
                  <a:pt x="0" y="36021"/>
                </a:cubicBezTo>
                <a:cubicBezTo>
                  <a:pt x="61" y="37448"/>
                  <a:pt x="88" y="40622"/>
                  <a:pt x="155" y="40760"/>
                </a:cubicBezTo>
                <a:cubicBezTo>
                  <a:pt x="477" y="41390"/>
                  <a:pt x="1083" y="43647"/>
                  <a:pt x="1500" y="45825"/>
                </a:cubicBezTo>
                <a:cubicBezTo>
                  <a:pt x="2411" y="50529"/>
                  <a:pt x="5567" y="57897"/>
                  <a:pt x="8940" y="63145"/>
                </a:cubicBezTo>
                <a:cubicBezTo>
                  <a:pt x="12168" y="68170"/>
                  <a:pt x="19797" y="76271"/>
                  <a:pt x="32665" y="88550"/>
                </a:cubicBezTo>
                <a:cubicBezTo>
                  <a:pt x="43250" y="98645"/>
                  <a:pt x="51968" y="108472"/>
                  <a:pt x="57107" y="115995"/>
                </a:cubicBezTo>
                <a:lnTo>
                  <a:pt x="59874" y="120000"/>
                </a:lnTo>
                <a:lnTo>
                  <a:pt x="63436" y="114854"/>
                </a:lnTo>
                <a:cubicBezTo>
                  <a:pt x="69581" y="105974"/>
                  <a:pt x="76632" y="98084"/>
                  <a:pt x="89779" y="85364"/>
                </a:cubicBezTo>
                <a:cubicBezTo>
                  <a:pt x="96741" y="78621"/>
                  <a:pt x="103919" y="71338"/>
                  <a:pt x="105753" y="69110"/>
                </a:cubicBezTo>
                <a:cubicBezTo>
                  <a:pt x="112787" y="60561"/>
                  <a:pt x="117071" y="52150"/>
                  <a:pt x="118488" y="44192"/>
                </a:cubicBezTo>
                <a:cubicBezTo>
                  <a:pt x="118910" y="41837"/>
                  <a:pt x="119522" y="39430"/>
                  <a:pt x="119833" y="38800"/>
                </a:cubicBezTo>
                <a:cubicBezTo>
                  <a:pt x="119899" y="38663"/>
                  <a:pt x="119933" y="35448"/>
                  <a:pt x="119994" y="33982"/>
                </a:cubicBezTo>
                <a:cubicBezTo>
                  <a:pt x="119966" y="33506"/>
                  <a:pt x="120016" y="30739"/>
                  <a:pt x="119994" y="30710"/>
                </a:cubicBezTo>
                <a:cubicBezTo>
                  <a:pt x="119738" y="30452"/>
                  <a:pt x="119149" y="28527"/>
                  <a:pt x="118727" y="26384"/>
                </a:cubicBezTo>
                <a:cubicBezTo>
                  <a:pt x="115716" y="11149"/>
                  <a:pt x="102636" y="0"/>
                  <a:pt x="87801" y="0"/>
                </a:cubicBezTo>
                <a:close/>
                <a:moveTo>
                  <a:pt x="31721" y="2039"/>
                </a:moveTo>
                <a:cubicBezTo>
                  <a:pt x="36038" y="1993"/>
                  <a:pt x="40427" y="3059"/>
                  <a:pt x="44689" y="5225"/>
                </a:cubicBezTo>
                <a:cubicBezTo>
                  <a:pt x="49384" y="7614"/>
                  <a:pt x="56118" y="14627"/>
                  <a:pt x="58374" y="19440"/>
                </a:cubicBezTo>
                <a:lnTo>
                  <a:pt x="59874" y="22545"/>
                </a:lnTo>
                <a:lnTo>
                  <a:pt x="61853" y="18707"/>
                </a:lnTo>
                <a:cubicBezTo>
                  <a:pt x="67709" y="7362"/>
                  <a:pt x="80588" y="429"/>
                  <a:pt x="91990" y="2446"/>
                </a:cubicBezTo>
                <a:cubicBezTo>
                  <a:pt x="108537" y="5374"/>
                  <a:pt x="119488" y="21348"/>
                  <a:pt x="117305" y="39373"/>
                </a:cubicBezTo>
                <a:cubicBezTo>
                  <a:pt x="115654" y="52935"/>
                  <a:pt x="110504" y="61535"/>
                  <a:pt x="94602" y="77194"/>
                </a:cubicBezTo>
                <a:cubicBezTo>
                  <a:pt x="79022" y="92538"/>
                  <a:pt x="68970" y="103252"/>
                  <a:pt x="64542" y="109383"/>
                </a:cubicBezTo>
                <a:cubicBezTo>
                  <a:pt x="62119" y="112740"/>
                  <a:pt x="60063" y="115508"/>
                  <a:pt x="59958" y="115508"/>
                </a:cubicBezTo>
                <a:cubicBezTo>
                  <a:pt x="59847" y="115508"/>
                  <a:pt x="57541" y="112591"/>
                  <a:pt x="54813" y="109050"/>
                </a:cubicBezTo>
                <a:cubicBezTo>
                  <a:pt x="49317" y="101917"/>
                  <a:pt x="41622" y="93810"/>
                  <a:pt x="27764" y="80460"/>
                </a:cubicBezTo>
                <a:cubicBezTo>
                  <a:pt x="12912" y="66159"/>
                  <a:pt x="7484" y="58819"/>
                  <a:pt x="4350" y="48603"/>
                </a:cubicBezTo>
                <a:cubicBezTo>
                  <a:pt x="2372" y="42158"/>
                  <a:pt x="1705" y="33403"/>
                  <a:pt x="2767" y="28017"/>
                </a:cubicBezTo>
                <a:cubicBezTo>
                  <a:pt x="4056" y="21497"/>
                  <a:pt x="7006" y="15991"/>
                  <a:pt x="11707" y="11189"/>
                </a:cubicBezTo>
                <a:cubicBezTo>
                  <a:pt x="17535" y="5236"/>
                  <a:pt x="24520" y="2119"/>
                  <a:pt x="31721" y="2039"/>
                </a:cubicBezTo>
                <a:close/>
              </a:path>
            </a:pathLst>
          </a:custGeom>
          <a:noFill/>
          <a:ln cap="flat" cmpd="sng" w="25400">
            <a:solidFill>
              <a:srgbClr val="DDDDDD"/>
            </a:solidFill>
            <a:prstDash val="solid"/>
            <a:miter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EXAMPLE</a:t>
            </a:r>
          </a:p>
        </p:txBody>
      </p:sp>
      <p:sp>
        <p:nvSpPr>
          <p:cNvPr id="428" name="Shape 428"/>
          <p:cNvSpPr/>
          <p:nvPr/>
        </p:nvSpPr>
        <p:spPr>
          <a:xfrm>
            <a:off x="631016" y="3160101"/>
            <a:ext cx="11742764" cy="3433395"/>
          </a:xfrm>
          <a:prstGeom prst="rect">
            <a:avLst/>
          </a:prstGeom>
          <a:solidFill>
            <a:srgbClr val="878F9D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$.ajax({ url: "post.php", //URL for the request message </a:t>
            </a:r>
          </a:p>
          <a:p>
            <a:pPr indent="15621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data: {id: 100}, //Data to be sent in request </a:t>
            </a:r>
          </a:p>
          <a:p>
            <a:pPr indent="15621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type: "GET",//Whether this is a POST or GET request </a:t>
            </a:r>
          </a:p>
          <a:p>
            <a:pPr indent="15621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dataType: “json", //Type of data expected to be returned </a:t>
            </a:r>
          </a:p>
          <a:p>
            <a:pPr indent="15621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}) </a:t>
            </a:r>
          </a:p>
          <a:p>
            <a:pPr indent="15621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//Code to run if request succeeds </a:t>
            </a:r>
          </a:p>
          <a:p>
            <a:pPr indent="15621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5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.done(function(json) { // callback function })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FOR YOUR CONVENIENCE </a:t>
            </a:r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21766" lvl="0" marL="421766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554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.get()</a:t>
            </a:r>
          </a:p>
          <a:p>
            <a:pPr indent="-424433" lvl="1" marL="843533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2554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$.get(URL,callback);</a:t>
            </a:r>
          </a:p>
          <a:p>
            <a:pPr indent="-424433" lvl="1" marL="843533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2554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sends HTTP GET request to server</a:t>
            </a:r>
          </a:p>
          <a:p>
            <a:pPr indent="-421766" lvl="0" marL="421766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2554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.post()</a:t>
            </a:r>
          </a:p>
          <a:p>
            <a:pPr indent="-424433" lvl="1" marL="843533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2554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$.post(URL,data,callback);</a:t>
            </a:r>
          </a:p>
          <a:p>
            <a:pPr indent="-424433" lvl="1" marL="843533" marR="0" rtl="0" algn="l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2554"/>
              <a:buFont typeface="Gill Sans"/>
              <a:buChar char="•"/>
            </a:pPr>
            <a:r>
              <a:rPr b="0" i="0" lang="en-US" sz="3725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requests data from server using HTTP POST request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GET AND POST EXAMPLES</a:t>
            </a:r>
          </a:p>
        </p:txBody>
      </p:sp>
      <p:sp>
        <p:nvSpPr>
          <p:cNvPr id="440" name="Shape 440"/>
          <p:cNvSpPr/>
          <p:nvPr/>
        </p:nvSpPr>
        <p:spPr>
          <a:xfrm>
            <a:off x="1119350" y="3524699"/>
            <a:ext cx="10766100" cy="3356999"/>
          </a:xfrm>
          <a:prstGeom prst="rect">
            <a:avLst/>
          </a:prstGeom>
          <a:solidFill>
            <a:srgbClr val="878F9D">
              <a:alpha val="49803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$.get( "all_this_data.html", </a:t>
            </a:r>
          </a:p>
          <a:p>
            <a:pPr indent="1828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function(data,status){ //Callback function definition })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r>
              <a:t/>
            </a:r>
            <a:endParaRPr b="0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$.post("all_this_data.html", { </a:t>
            </a:r>
          </a:p>
          <a:p>
            <a:pPr indent="13716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name: "Fred" </a:t>
            </a:r>
          </a:p>
          <a:p>
            <a:pPr indent="13716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greeting: "Hello World!" }, </a:t>
            </a:r>
          </a:p>
          <a:p>
            <a:pPr indent="13716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b="0" i="0" lang="en-US" sz="2200" u="none" cap="none" strike="noStrik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function(data,status){ //Callback function definition })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PICK YOUR POISON</a:t>
            </a: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07212" lvl="0" marL="30721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425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How to determine what method to use?</a:t>
            </a:r>
          </a:p>
          <a:p>
            <a:pPr indent="-309625" lvl="1" marL="614425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425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Convenience Functions:</a:t>
            </a:r>
          </a:p>
          <a:p>
            <a:pPr indent="-312038" lvl="2" marL="921638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425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Sending simple requests</a:t>
            </a:r>
          </a:p>
          <a:p>
            <a:pPr indent="-312038" lvl="2" marL="921638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425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Default settings are OK</a:t>
            </a:r>
          </a:p>
          <a:p>
            <a:pPr indent="-309625" lvl="1" marL="614425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425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.ajax()</a:t>
            </a:r>
          </a:p>
          <a:p>
            <a:pPr indent="-312038" lvl="2" marL="921638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425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Perform error handling</a:t>
            </a:r>
          </a:p>
          <a:p>
            <a:pPr indent="-312038" lvl="2" marL="921638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425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Single point of Control</a:t>
            </a:r>
          </a:p>
          <a:p>
            <a:pPr indent="-312038" lvl="2" marL="921638" marR="0" rtl="0" algn="l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2425"/>
              <a:buFont typeface="Gill Sans"/>
              <a:buChar char="•"/>
            </a:pPr>
            <a:r>
              <a:rPr b="0" i="0" lang="en-US" sz="271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Extensive configuration of requests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89" name="Shape 8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30" l="0" r="0" t="330"/>
          <a:stretch/>
        </p:blipFill>
        <p:spPr>
          <a:xfrm>
            <a:off x="1346200" y="520700"/>
            <a:ext cx="10388600" cy="58602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GETTING STARTED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472440" lvl="0" marL="47244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971"/>
              <a:buFont typeface="Gill Sans"/>
              <a:buAutoNum type="arabicPeriod"/>
            </a:pPr>
            <a:r>
              <a:rPr b="0" i="0" lang="en-US" sz="353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Download from jQuery.com/download</a:t>
            </a:r>
          </a:p>
          <a:p>
            <a:pPr indent="-472440" lvl="0" marL="47244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971"/>
              <a:buFont typeface="Gill Sans"/>
              <a:buAutoNum type="arabicPeriod"/>
            </a:pPr>
            <a:r>
              <a:rPr b="0" i="0" lang="en-US" sz="3534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CDN (Content Delivery Network) [Preferred]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QUESTIONS || COMMENTS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MANEUVERING THE DOM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WHERE TO INCLUDE SCRIPT TAG?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20700" lvl="0" marL="520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End of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Wrap in document.ready</a:t>
            </a:r>
          </a:p>
          <a:p>
            <a:pPr indent="-520700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b="0" i="0" lang="en-US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Both work!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MANEUVERING THE DOM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255761" y="2474502"/>
            <a:ext cx="12721877" cy="2681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2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$()</a:t>
            </a:r>
          </a:p>
          <a:p>
            <a:pPr indent="-240747" lvl="1" marL="10662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Char char="•"/>
            </a:pPr>
            <a:r>
              <a:rPr b="0" i="0" lang="en-US" sz="2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CSS selector: .class, #id, :pseudo-classes, and tag (not ::pseudo-elements)</a:t>
            </a:r>
          </a:p>
          <a:p>
            <a:pPr indent="5207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8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2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Pure JS code: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t/>
            </a:r>
            <a:endParaRPr b="0" i="0" sz="38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09" name="Shape 109"/>
          <p:cNvGrpSpPr/>
          <p:nvPr/>
        </p:nvGrpSpPr>
        <p:grpSpPr>
          <a:xfrm>
            <a:off x="255761" y="4508500"/>
            <a:ext cx="8727003" cy="5114231"/>
            <a:chOff x="0" y="0"/>
            <a:chExt cx="8727002" cy="5114230"/>
          </a:xfrm>
        </p:grpSpPr>
        <p:sp>
          <p:nvSpPr>
            <p:cNvPr id="110" name="Shape 110"/>
            <p:cNvSpPr/>
            <p:nvPr/>
          </p:nvSpPr>
          <p:spPr>
            <a:xfrm>
              <a:off x="863600" y="0"/>
              <a:ext cx="7863402" cy="1320800"/>
            </a:xfrm>
            <a:prstGeom prst="rect">
              <a:avLst/>
            </a:prstGeom>
            <a:solidFill>
              <a:srgbClr val="878F9D">
                <a:alpha val="49803"/>
              </a:srgbClr>
            </a:solidFill>
            <a:ln>
              <a:noFill/>
            </a:ln>
          </p:spPr>
          <p:txBody>
            <a:bodyPr anchorCtr="0" anchor="ctr" bIns="50800" lIns="50800" rIns="50800" tIns="50800">
              <a:noAutofit/>
            </a:bodyPr>
            <a:lstStyle/>
            <a:p>
              <a:pPr indent="3048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b="0" i="0" lang="en-US" sz="2800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document.getElementsBy(“ul”);</a:t>
              </a:r>
            </a:p>
            <a:p>
              <a:pPr indent="3048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b="0" i="0" lang="en-US" sz="2800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document.getElementsByClassName(“highlight”);</a:t>
              </a:r>
            </a:p>
            <a:p>
              <a:pPr indent="3048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b="0" i="0" lang="en-US" sz="2800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document.getElementById(“footer”);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0" y="1341969"/>
              <a:ext cx="2709913" cy="1706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rIns="50800" tIns="5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b="0" i="0" lang="en-US" sz="2800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jQuery code: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Font typeface="Gill Sans"/>
                <a:buNone/>
              </a:pPr>
              <a:r>
                <a:t/>
              </a:r>
              <a:endParaRPr b="0" i="0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863600" y="2235200"/>
              <a:ext cx="7863402" cy="1320800"/>
            </a:xfrm>
            <a:prstGeom prst="rect">
              <a:avLst/>
            </a:prstGeom>
            <a:solidFill>
              <a:srgbClr val="1A3556">
                <a:alpha val="35294"/>
              </a:srgbClr>
            </a:solidFill>
            <a:ln>
              <a:noFill/>
            </a:ln>
          </p:spPr>
          <p:txBody>
            <a:bodyPr anchorCtr="0" anchor="ctr" bIns="50800" lIns="50800" rIns="50800" tIns="50800">
              <a:noAutofit/>
            </a:bodyPr>
            <a:lstStyle/>
            <a:p>
              <a:pPr indent="52070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b="0" i="0" lang="en-US" sz="2800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$(“ul”);</a:t>
              </a:r>
            </a:p>
            <a:p>
              <a:pPr indent="52070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b="0" i="0" lang="en-US" sz="2800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$(“.highlight”);</a:t>
              </a:r>
            </a:p>
            <a:p>
              <a:pPr indent="52070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b="0" i="0" lang="en-US" sz="2800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$(“#footer”);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0" y="3408014"/>
              <a:ext cx="8264295" cy="1706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rIns="50800" tIns="5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Font typeface="Gill Sans"/>
                <a:buNone/>
              </a:pPr>
              <a:r>
                <a:t/>
              </a:r>
              <a:endParaRPr b="0" i="0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b="0" i="0" lang="en-US" sz="2716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"" vs ''?</a:t>
              </a:r>
            </a:p>
            <a:p>
              <a:pPr indent="-234160" lvl="1" marL="103426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100592"/>
                <a:buFont typeface="Gill Sans"/>
                <a:buChar char="•"/>
              </a:pPr>
              <a:r>
                <a:rPr b="0" i="0" lang="en-US" sz="2716" u="none" cap="none" strike="noStrik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jQuery Core Style Guide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