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7"/>
  </p:notesMasterIdLst>
  <p:sldIdLst>
    <p:sldId id="264" r:id="rId3"/>
    <p:sldId id="311" r:id="rId4"/>
    <p:sldId id="288" r:id="rId5"/>
    <p:sldId id="314" r:id="rId6"/>
    <p:sldId id="316" r:id="rId7"/>
    <p:sldId id="312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4" autoAdjust="0"/>
    <p:restoredTop sz="84825" autoAdjust="0"/>
  </p:normalViewPr>
  <p:slideViewPr>
    <p:cSldViewPr snapToGrid="0" snapToObjects="1">
      <p:cViewPr>
        <p:scale>
          <a:sx n="152" d="100"/>
          <a:sy n="152" d="100"/>
        </p:scale>
        <p:origin x="-624" y="-2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- </a:t>
            </a:r>
            <a:r>
              <a:rPr lang="it-IT" dirty="0" err="1" smtClean="0"/>
              <a:t>Sometimes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null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8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8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0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The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an </a:t>
            </a:r>
            <a:r>
              <a:rPr lang="it-IT" baseline="0" dirty="0" err="1" smtClean="0"/>
              <a:t>evil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The use of IF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thinking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about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solution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error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dirty="0" err="1" smtClean="0"/>
              <a:t>Let</a:t>
            </a:r>
            <a:r>
              <a:rPr lang="it-IT" baseline="0" dirty="0" smtClean="0"/>
              <a:t> me show some </a:t>
            </a:r>
            <a:r>
              <a:rPr lang="it-IT" baseline="0" dirty="0" err="1" smtClean="0"/>
              <a:t>examples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present</a:t>
            </a:r>
            <a:r>
              <a:rPr lang="it-IT" baseline="0" dirty="0" smtClean="0"/>
              <a:t> in YNAP code base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reason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wrong</a:t>
            </a:r>
            <a:r>
              <a:rPr lang="it-IT" baseline="0" dirty="0" smtClean="0"/>
              <a:t> use of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evil</a:t>
            </a:r>
            <a:endParaRPr lang="it-IT" baseline="0" dirty="0"/>
          </a:p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YOOX </a:t>
            </a:r>
            <a:r>
              <a:rPr lang="it-IT" baseline="0" dirty="0" err="1" smtClean="0"/>
              <a:t>Android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YNSDK iOS Mobile </a:t>
            </a:r>
            <a:r>
              <a:rPr lang="it-IT" baseline="0" dirty="0" err="1" smtClean="0"/>
              <a:t>framework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 smtClean="0"/>
              <a:t>Every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call </a:t>
            </a:r>
            <a:r>
              <a:rPr lang="it-IT" baseline="0" dirty="0" err="1" smtClean="0"/>
              <a:t>getInstance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method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perform</a:t>
            </a:r>
            <a:r>
              <a:rPr lang="it-IT" baseline="0" dirty="0" smtClean="0"/>
              <a:t> an IF statement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efactoring.com/catalog/replaceConditionalWithVisi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WeShare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79" y="1981899"/>
            <a:ext cx="6951313" cy="362194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455445" y="4513277"/>
            <a:ext cx="1460504" cy="627245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3483877"/>
            <a:ext cx="68072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178" y="2256639"/>
            <a:ext cx="36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must check the return value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178" y="2779969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to avoid null reference exception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</a:t>
            </a:r>
            <a:r>
              <a:rPr lang="en-US" sz="1800" dirty="0" err="1" smtClean="0">
                <a:solidFill>
                  <a:schemeClr val="bg1"/>
                </a:solidFill>
              </a:rPr>
              <a:t>javascript</a:t>
            </a:r>
            <a:r>
              <a:rPr lang="en-US" sz="1800" dirty="0" smtClean="0">
                <a:solidFill>
                  <a:schemeClr val="bg1"/>
                </a:solidFill>
              </a:rPr>
              <a:t> approach using callbacks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1713340"/>
            <a:ext cx="7367282" cy="468746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5830348" y="1803633"/>
            <a:ext cx="981512" cy="6878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callback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5830348" y="3109046"/>
            <a:ext cx="981512" cy="6878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68"/>
              <a:gd name="adj6" fmla="val -517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</a:p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3315049" y="3073504"/>
            <a:ext cx="981512" cy="6878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744"/>
              <a:gd name="adj6" fmla="val -945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02778" y="1146157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</a:t>
            </a:r>
            <a:r>
              <a:rPr lang="en-US" sz="1800" dirty="0" err="1" smtClean="0">
                <a:solidFill>
                  <a:schemeClr val="bg1"/>
                </a:solidFill>
              </a:rPr>
              <a:t>javascript</a:t>
            </a:r>
            <a:r>
              <a:rPr lang="en-US" sz="1800" dirty="0" smtClean="0">
                <a:solidFill>
                  <a:schemeClr val="bg1"/>
                </a:solidFill>
              </a:rPr>
              <a:t> approach from client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" y="2202109"/>
            <a:ext cx="8026400" cy="2273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286" y="4919161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callbacks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286" y="5379273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we remove the IF and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286" y="5748605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the code is SAFE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88" y="5050302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</a:t>
            </a:r>
            <a:r>
              <a:rPr lang="en-US" sz="3600" i="1" dirty="0" smtClean="0">
                <a:latin typeface="Chronicle Display Light" pitchFamily="50" charset="0"/>
              </a:rPr>
              <a:t>IF</a:t>
            </a:r>
            <a:r>
              <a:rPr lang="mr-IN" sz="3600" i="1" dirty="0" smtClean="0">
                <a:latin typeface="Chronicle Display Light" pitchFamily="50" charset="0"/>
              </a:rPr>
              <a:t>…</a:t>
            </a:r>
            <a:r>
              <a:rPr lang="en-GB" sz="3600" i="1" dirty="0" smtClean="0">
                <a:latin typeface="Chronicle Display Light" pitchFamily="50" charset="0"/>
              </a:rPr>
              <a:t> 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64" y="2539218"/>
            <a:ext cx="5570806" cy="2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4" y="1133434"/>
            <a:ext cx="4507808" cy="53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47" y="1079046"/>
            <a:ext cx="4345511" cy="54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" y="1079045"/>
            <a:ext cx="4055735" cy="2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059" y="1079046"/>
            <a:ext cx="8401246" cy="5407023"/>
          </a:xfrm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3" y="1079047"/>
            <a:ext cx="6849485" cy="5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What I will speak and coding of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Analyse four code snippet with IF and SWITCH statements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Try to approach using a different point of view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Understand why the new solution is better then the first one</a:t>
            </a: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8" y="1887639"/>
            <a:ext cx="5676900" cy="40767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828800" y="4043493"/>
            <a:ext cx="1087464" cy="52011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 how to improve your code</a:t>
            </a:r>
            <a:r>
              <a:rPr lang="en-GB" sz="1800" dirty="0" smtClean="0">
                <a:solidFill>
                  <a:schemeClr val="bg1"/>
                </a:solidFill>
              </a:rPr>
              <a:t>...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787" y="1979802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Move into functional world where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86" y="2409039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Functions are first-class citizen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785" y="2840411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so I can write something like this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5" y="3454547"/>
            <a:ext cx="4102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revisited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45" y="1180146"/>
            <a:ext cx="3982402" cy="5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</TotalTime>
  <Words>253</Words>
  <Application>Microsoft Macintosh PowerPoint</Application>
  <PresentationFormat>On-screen Show (4:3)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Avenir Black</vt:lpstr>
      <vt:lpstr>Avenir Book</vt:lpstr>
      <vt:lpstr>Calibri</vt:lpstr>
      <vt:lpstr>Chronicle Display</vt:lpstr>
      <vt:lpstr>Chronicle Display Light</vt:lpstr>
      <vt:lpstr>Mangal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289</cp:revision>
  <dcterms:created xsi:type="dcterms:W3CDTF">2015-09-22T11:57:21Z</dcterms:created>
  <dcterms:modified xsi:type="dcterms:W3CDTF">2017-12-19T15:48:11Z</dcterms:modified>
</cp:coreProperties>
</file>