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8"/>
  </p:notesMasterIdLst>
  <p:sldIdLst>
    <p:sldId id="264" r:id="rId3"/>
    <p:sldId id="311" r:id="rId4"/>
    <p:sldId id="288" r:id="rId5"/>
    <p:sldId id="310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>
      <p:ext uri="{19B8F6BF-5375-455C-9EA6-DF929625EA0E}">
        <p15:presenceInfo xmlns:p15="http://schemas.microsoft.com/office/powerpoint/2012/main" userId="S-1-5-21-810877287-82779185-4547331-242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78434" autoAdjust="0"/>
  </p:normalViewPr>
  <p:slideViewPr>
    <p:cSldViewPr snapToGrid="0" snapToObjects="1">
      <p:cViewPr varScale="1">
        <p:scale>
          <a:sx n="72" d="100"/>
          <a:sy n="72" d="100"/>
        </p:scale>
        <p:origin x="19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Grazie a tutti per la vostra presenza</a:t>
            </a:r>
          </a:p>
          <a:p>
            <a:pPr marL="171450" indent="-171450">
              <a:buFontTx/>
              <a:buChar char="-"/>
            </a:pPr>
            <a:r>
              <a:rPr lang="it-IT" dirty="0" smtClean="0"/>
              <a:t>Una</a:t>
            </a:r>
            <a:r>
              <a:rPr lang="it-IT" baseline="0" dirty="0" smtClean="0"/>
              <a:t> delle cose che mi sono sempre piaciute da quando lavoro in </a:t>
            </a:r>
            <a:r>
              <a:rPr lang="it-IT" baseline="0" dirty="0" err="1" smtClean="0"/>
              <a:t>yoox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Inizialmente li ho solo frequentati e poi ho iniziato a dare il mio contributo</a:t>
            </a:r>
            <a:endParaRPr lang="it-IT" dirty="0" smtClean="0"/>
          </a:p>
          <a:p>
            <a:pPr marL="171450" indent="-171450">
              <a:buFontTx/>
              <a:buChar char="-"/>
            </a:pPr>
            <a:r>
              <a:rPr lang="it-IT" dirty="0" smtClean="0"/>
              <a:t>I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LnL</a:t>
            </a:r>
            <a:r>
              <a:rPr lang="it-IT" baseline="0" dirty="0" smtClean="0"/>
              <a:t> servono per condividere esperienza che possono essere utili a tutti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Vi sprono a farne anche voi su argomenti che vi avete studiato e che ritenete interessanti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- OOP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developer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3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SOLID</a:t>
            </a:r>
            <a:r>
              <a:rPr lang="it-IT" baseline="0" dirty="0" smtClean="0"/>
              <a:t> per evitare di scrivere codice come questo</a:t>
            </a:r>
            <a:endParaRPr lang="it-IT" baseline="0" dirty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Nulla di personale, ma credo si possa e si debba fare di meglio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00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1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hronicle Display Light" pitchFamily="50" charset="0"/>
              </a:rPr>
              <a:t>LnL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NO IF</a:t>
            </a:r>
          </a:p>
          <a:p>
            <a:r>
              <a:rPr lang="en-US" sz="3600" i="1" dirty="0" smtClean="0">
                <a:latin typeface="Chronicle Display Light" pitchFamily="50" charset="0"/>
              </a:rPr>
              <a:t>Writing code without IF….</a:t>
            </a:r>
            <a:r>
              <a:rPr lang="en-US" sz="3600" i="1" dirty="0" err="1" smtClean="0">
                <a:latin typeface="Chronicle Display Light" pitchFamily="50" charset="0"/>
              </a:rPr>
              <a:t>possbile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84" y="1079047"/>
            <a:ext cx="4569103" cy="54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What is SOLID?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r>
              <a:rPr lang="en-GB" sz="2400" b="1" dirty="0" smtClean="0">
                <a:latin typeface="Chronicle Display" pitchFamily="50" charset="0"/>
              </a:rPr>
              <a:t>SOLID</a:t>
            </a:r>
            <a:r>
              <a:rPr lang="en-GB" sz="1600" u="sng" dirty="0" smtClean="0">
                <a:latin typeface="Chronicle Display" pitchFamily="50" charset="0"/>
              </a:rPr>
              <a:t> </a:t>
            </a:r>
            <a:r>
              <a:rPr lang="en-GB" sz="1600" dirty="0" smtClean="0">
                <a:latin typeface="Chronicle Display" pitchFamily="50" charset="0"/>
              </a:rPr>
              <a:t>is an acronym for five OOD principles by Robert C. Martin (uncle bob)</a:t>
            </a:r>
            <a:endParaRPr lang="en-GB" sz="1600" u="sng" dirty="0">
              <a:latin typeface="Chronicle Display" pitchFamily="50" charset="0"/>
            </a:endParaRPr>
          </a:p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dirty="0" smtClean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These principles, when applied, help developer in</a:t>
            </a:r>
          </a:p>
          <a:p>
            <a:r>
              <a:rPr lang="en-GB" sz="1600" dirty="0">
                <a:latin typeface="Chronicle Display" pitchFamily="50" charset="0"/>
              </a:rPr>
              <a:t>	</a:t>
            </a:r>
            <a:endParaRPr lang="en-GB" sz="1600" dirty="0" smtClean="0">
              <a:latin typeface="Chronicle Display" pitchFamily="50" charset="0"/>
            </a:endParaRPr>
          </a:p>
          <a:p>
            <a:r>
              <a:rPr lang="en-GB" sz="1600" dirty="0">
                <a:latin typeface="Chronicle Display" pitchFamily="50" charset="0"/>
              </a:rPr>
              <a:t>	</a:t>
            </a:r>
            <a:r>
              <a:rPr lang="en-GB" sz="1600" dirty="0" smtClean="0">
                <a:latin typeface="Chronicle Display" pitchFamily="50" charset="0"/>
              </a:rPr>
              <a:t>easily maintain software</a:t>
            </a:r>
          </a:p>
          <a:p>
            <a:r>
              <a:rPr lang="en-GB" sz="1600" dirty="0">
                <a:latin typeface="Chronicle Display" pitchFamily="50" charset="0"/>
              </a:rPr>
              <a:t>	</a:t>
            </a:r>
            <a:endParaRPr lang="en-GB" sz="1600" dirty="0" smtClean="0">
              <a:latin typeface="Chronicle Display" pitchFamily="50" charset="0"/>
            </a:endParaRPr>
          </a:p>
          <a:p>
            <a:r>
              <a:rPr lang="en-GB" sz="1600" dirty="0">
                <a:latin typeface="Chronicle Display" pitchFamily="50" charset="0"/>
              </a:rPr>
              <a:t>	</a:t>
            </a:r>
            <a:r>
              <a:rPr lang="en-GB" sz="1600" dirty="0" smtClean="0">
                <a:latin typeface="Chronicle Display" pitchFamily="50" charset="0"/>
              </a:rPr>
              <a:t>extend software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avoid smells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easily refactor code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achieve low coupling, high cohesion and string encapsulation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software easier to read, easier to understand and easier to change</a:t>
            </a:r>
          </a:p>
        </p:txBody>
      </p:sp>
    </p:spTree>
    <p:extLst>
      <p:ext uri="{BB962C8B-B14F-4D97-AF65-F5344CB8AC3E}">
        <p14:creationId xmlns:p14="http://schemas.microsoft.com/office/powerpoint/2010/main" val="9440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SRP </a:t>
            </a:r>
            <a:r>
              <a:rPr lang="en-US" sz="2400" dirty="0" smtClean="0"/>
              <a:t>Single Responsibility </a:t>
            </a:r>
            <a:r>
              <a:rPr lang="en-US" sz="2400" dirty="0"/>
              <a:t>Principle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64849"/>
            <a:ext cx="8210747" cy="48628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 </a:t>
            </a:r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private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readonly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        </a:t>
            </a:r>
            <a:endParaRPr lang="it-IT" sz="1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Sum()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sum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 </a:t>
            </a:r>
            <a:r>
              <a:rPr lang="en-US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shapes)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square </a:t>
            </a:r>
            <a:r>
              <a:rPr lang="en-US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 </a:t>
            </a:r>
            <a:r>
              <a:rPr lang="en-US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Square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square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!=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null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sum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square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GetLenght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square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GetLenght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circle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Circle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circle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!=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null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sum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)(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circle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GetRadious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circle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GetRadious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Math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PI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sum;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Show()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Format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it-IT" sz="1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"&lt;div&gt;</a:t>
            </a:r>
            <a:r>
              <a:rPr lang="it-IT" sz="1000" dirty="0">
                <a:solidFill>
                  <a:srgbClr val="80FF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{0}</a:t>
            </a:r>
            <a:r>
              <a:rPr lang="it-IT" sz="1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&lt;/div&gt;"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Sum());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GB" sz="10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</TotalTime>
  <Words>142</Words>
  <Application>Microsoft Office PowerPoint</Application>
  <PresentationFormat>On-screen Show (4:3)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Avenir Black</vt:lpstr>
      <vt:lpstr>Avenir Book</vt:lpstr>
      <vt:lpstr>Calibri</vt:lpstr>
      <vt:lpstr>Chronicle Display</vt:lpstr>
      <vt:lpstr>Chronicle Display Light</vt:lpstr>
      <vt:lpstr>Consolas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Melandri Franco</cp:lastModifiedBy>
  <cp:revision>249</cp:revision>
  <dcterms:created xsi:type="dcterms:W3CDTF">2015-09-22T11:57:21Z</dcterms:created>
  <dcterms:modified xsi:type="dcterms:W3CDTF">2016-07-11T15:22:25Z</dcterms:modified>
</cp:coreProperties>
</file>