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7"/>
  </p:notesMasterIdLst>
  <p:sldIdLst>
    <p:sldId id="264" r:id="rId3"/>
    <p:sldId id="311" r:id="rId4"/>
    <p:sldId id="288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78434" autoAdjust="0"/>
  </p:normalViewPr>
  <p:slideViewPr>
    <p:cSldViewPr snapToGrid="0" snapToObjects="1">
      <p:cViewPr varScale="1">
        <p:scale>
          <a:sx n="76" d="100"/>
          <a:sy n="76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Grazie a tutti per la vostra presenza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Una</a:t>
            </a:r>
            <a:r>
              <a:rPr lang="it-IT" baseline="0" dirty="0" smtClean="0"/>
              <a:t> delle cose che mi sono sempre piaciute da quando lavoro in </a:t>
            </a:r>
            <a:r>
              <a:rPr lang="it-IT" baseline="0" dirty="0" err="1" smtClean="0"/>
              <a:t>yoox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Inizialmente li ho solo frequentati e poi ho iniziato a dare il mio contributo</a:t>
            </a:r>
            <a:endParaRPr lang="it-IT" dirty="0" smtClean="0"/>
          </a:p>
          <a:p>
            <a:pPr marL="171450" indent="-171450">
              <a:buFontTx/>
              <a:buChar char="-"/>
            </a:pPr>
            <a:r>
              <a:rPr lang="it-IT" dirty="0" smtClean="0"/>
              <a:t>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LnL</a:t>
            </a:r>
            <a:r>
              <a:rPr lang="it-IT" baseline="0" dirty="0" smtClean="0"/>
              <a:t> servono per condividere esperienza che possono essere utili a tutti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 sprono a farne anche voi su argomenti che vi avete studiato e che ritenete interessanti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OOP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developer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SOLID</a:t>
            </a:r>
            <a:r>
              <a:rPr lang="it-IT" baseline="0" dirty="0" smtClean="0"/>
              <a:t> per evitare di scrivere codice come questo</a:t>
            </a:r>
            <a:endParaRPr lang="it-IT" baseline="0" dirty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Nulla di personale, ma credo si possa e si debba fare di meglio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actoring.com/catalog/replaceConditionalWithVisit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LnL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IF….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4" y="1079047"/>
            <a:ext cx="4569103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</a:t>
            </a:r>
            <a:r>
              <a:rPr lang="en-GB" sz="1600" dirty="0">
                <a:latin typeface="Chronicle Display" pitchFamily="50" charset="0"/>
              </a:rPr>
              <a:t>with visitor (</a:t>
            </a:r>
            <a:r>
              <a:rPr lang="en-GB" sz="1600" dirty="0">
                <a:latin typeface="Chronicle Display" pitchFamily="50" charset="0"/>
                <a:hlinkClick r:id="rId3"/>
              </a:rPr>
              <a:t>http://</a:t>
            </a:r>
            <a:r>
              <a:rPr lang="en-GB" sz="1600" dirty="0" smtClean="0">
                <a:latin typeface="Chronicle Display" pitchFamily="50" charset="0"/>
                <a:hlinkClick r:id="rId3"/>
              </a:rPr>
              <a:t>www.refactoring.com/catalog/replaceConditionalWithVisitor.html</a:t>
            </a:r>
            <a:r>
              <a:rPr lang="en-GB" sz="1600" dirty="0" smtClean="0">
                <a:latin typeface="Chronicle Display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142</Words>
  <Application>Microsoft Office PowerPoint</Application>
  <PresentationFormat>On-screen Show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255</cp:revision>
  <dcterms:created xsi:type="dcterms:W3CDTF">2015-09-22T11:57:21Z</dcterms:created>
  <dcterms:modified xsi:type="dcterms:W3CDTF">2016-07-12T09:45:21Z</dcterms:modified>
</cp:coreProperties>
</file>