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8"/>
  </p:notesMasterIdLst>
  <p:sldIdLst>
    <p:sldId id="264" r:id="rId3"/>
    <p:sldId id="311" r:id="rId4"/>
    <p:sldId id="288" r:id="rId5"/>
    <p:sldId id="310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78434" autoAdjust="0"/>
  </p:normalViewPr>
  <p:slideViewPr>
    <p:cSldViewPr snapToGrid="0" snapToObjects="1">
      <p:cViewPr varScale="1">
        <p:scale>
          <a:sx n="72" d="100"/>
          <a:sy n="72" d="100"/>
        </p:scale>
        <p:origin x="19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00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LnL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  <a:endParaRPr lang="en-US" sz="3600" b="1" dirty="0" smtClean="0">
              <a:latin typeface="Chronicle Display Light" pitchFamily="50" charset="0"/>
            </a:endParaRPr>
          </a:p>
          <a:p>
            <a:r>
              <a:rPr lang="en-US" sz="3600" i="1" dirty="0" smtClean="0">
                <a:latin typeface="Chronicle Display Light" pitchFamily="50" charset="0"/>
              </a:rPr>
              <a:t>Think a little before introducing IF…please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What is SOLID?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r>
              <a:rPr lang="en-GB" sz="2400" b="1" dirty="0" smtClean="0">
                <a:latin typeface="Chronicle Display" pitchFamily="50" charset="0"/>
              </a:rPr>
              <a:t>SOLID</a:t>
            </a:r>
            <a:r>
              <a:rPr lang="en-GB" sz="1600" u="sng" dirty="0" smtClean="0">
                <a:latin typeface="Chronicle Display" pitchFamily="50" charset="0"/>
              </a:rPr>
              <a:t> </a:t>
            </a:r>
            <a:r>
              <a:rPr lang="en-GB" sz="1600" dirty="0" smtClean="0">
                <a:latin typeface="Chronicle Display" pitchFamily="50" charset="0"/>
              </a:rPr>
              <a:t>is an acronym for five OOD principles by Robert C. Martin (uncle bob)</a:t>
            </a:r>
            <a:endParaRPr lang="en-GB" sz="1600" u="sng" dirty="0">
              <a:latin typeface="Chronicle Display" pitchFamily="50" charset="0"/>
            </a:endParaRPr>
          </a:p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These principles, when applied, help developer in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</a:t>
            </a:r>
            <a:r>
              <a:rPr lang="en-GB" sz="1600" dirty="0" smtClean="0">
                <a:latin typeface="Chronicle Display" pitchFamily="50" charset="0"/>
              </a:rPr>
              <a:t>easily maintain software</a:t>
            </a:r>
          </a:p>
          <a:p>
            <a:r>
              <a:rPr lang="en-GB" sz="1600" dirty="0">
                <a:latin typeface="Chronicle Display" pitchFamily="50" charset="0"/>
              </a:rPr>
              <a:t>	</a:t>
            </a:r>
            <a:endParaRPr lang="en-GB" sz="1600" dirty="0" smtClean="0">
              <a:latin typeface="Chronicle Display" pitchFamily="50" charset="0"/>
            </a:endParaRPr>
          </a:p>
          <a:p>
            <a:r>
              <a:rPr lang="en-GB" sz="1600" dirty="0">
                <a:latin typeface="Chronicle Display" pitchFamily="50" charset="0"/>
              </a:rPr>
              <a:t>	</a:t>
            </a:r>
            <a:r>
              <a:rPr lang="en-GB" sz="1600" dirty="0" smtClean="0">
                <a:latin typeface="Chronicle Display" pitchFamily="50" charset="0"/>
              </a:rPr>
              <a:t>extend software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avoid smells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easily refactor code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achieve low coupling, high cohesion and string encapsulation</a:t>
            </a:r>
          </a:p>
          <a:p>
            <a:endParaRPr lang="en-GB" sz="1600" dirty="0">
              <a:latin typeface="Chronicle Display" pitchFamily="50" charset="0"/>
            </a:endParaRPr>
          </a:p>
          <a:p>
            <a:r>
              <a:rPr lang="en-GB" sz="1600" dirty="0" smtClean="0">
                <a:latin typeface="Chronicle Display" pitchFamily="50" charset="0"/>
              </a:rPr>
              <a:t>	software easier to read, easier to understand and 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9440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SRP </a:t>
            </a:r>
            <a:r>
              <a:rPr lang="en-US" sz="2400" dirty="0" smtClean="0"/>
              <a:t>Single Responsibility </a:t>
            </a:r>
            <a:r>
              <a:rPr lang="en-US" sz="2400" dirty="0"/>
              <a:t>Principle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64849"/>
            <a:ext cx="8210747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AreaCalculator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shapes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        </a:t>
            </a:r>
            <a:endParaRPr lang="it-IT" sz="1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Sum()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shapes)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square </a:t>
            </a:r>
            <a:r>
              <a:rPr lang="en-US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en-US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GetLenght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square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GetLenght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it-IT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sum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)(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GetRadious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GetRadious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it-IT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Math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 </a:t>
            </a:r>
            <a:r>
              <a:rPr lang="it-IT" sz="1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Show()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it-IT" sz="1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it-IT" sz="1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"&lt;div&gt;</a:t>
            </a:r>
            <a:r>
              <a:rPr lang="it-IT" sz="1000" dirty="0">
                <a:solidFill>
                  <a:srgbClr val="80FF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{0}</a:t>
            </a:r>
            <a:r>
              <a:rPr lang="it-IT" sz="1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&lt;/div&gt;"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Sum());</a:t>
            </a:r>
          </a:p>
          <a:p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t-IT" sz="1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GB" sz="10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142</Words>
  <Application>Microsoft Office PowerPoint</Application>
  <PresentationFormat>On-screen Show (4:3)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Consolas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248</cp:revision>
  <dcterms:created xsi:type="dcterms:W3CDTF">2015-09-22T11:57:21Z</dcterms:created>
  <dcterms:modified xsi:type="dcterms:W3CDTF">2016-07-11T08:47:34Z</dcterms:modified>
</cp:coreProperties>
</file>