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7"/>
  </p:notesMasterIdLst>
  <p:sldIdLst>
    <p:sldId id="264" r:id="rId3"/>
    <p:sldId id="311" r:id="rId4"/>
    <p:sldId id="288" r:id="rId5"/>
    <p:sldId id="31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>
      <p:ext uri="{19B8F6BF-5375-455C-9EA6-DF929625EA0E}">
        <p15:presenceInfo xmlns:p15="http://schemas.microsoft.com/office/powerpoint/2012/main" userId="S-1-5-21-810877287-82779185-4547331-24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78434" autoAdjust="0"/>
  </p:normalViewPr>
  <p:slideViewPr>
    <p:cSldViewPr snapToGrid="0" snapToObjects="1">
      <p:cViewPr varScale="1">
        <p:scale>
          <a:sx n="76" d="100"/>
          <a:sy n="76" d="100"/>
        </p:scale>
        <p:origin x="18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1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Grazie a tutti per la vostra presenza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Una</a:t>
            </a:r>
            <a:r>
              <a:rPr lang="it-IT" baseline="0" dirty="0" smtClean="0"/>
              <a:t> delle cose che mi sono sempre piaciute da quando lavoro in </a:t>
            </a:r>
            <a:r>
              <a:rPr lang="it-IT" baseline="0" dirty="0" err="1" smtClean="0"/>
              <a:t>yoox</a:t>
            </a:r>
            <a:endParaRPr lang="it-IT" baseline="0" dirty="0" smtClean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Inizialmente li ho solo frequentati e poi ho iniziato a dare il mio contributo</a:t>
            </a:r>
            <a:endParaRPr lang="it-IT" dirty="0" smtClean="0"/>
          </a:p>
          <a:p>
            <a:pPr marL="171450" indent="-171450">
              <a:buFontTx/>
              <a:buChar char="-"/>
            </a:pPr>
            <a:r>
              <a:rPr lang="it-IT" dirty="0" smtClean="0"/>
              <a:t>I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LnL</a:t>
            </a:r>
            <a:r>
              <a:rPr lang="it-IT" baseline="0" dirty="0" smtClean="0"/>
              <a:t> servono per condividere esperienza che possono essere utili a tutti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Vi sprono a farne anche voi su argomenti che vi avete studiato e che ritenete interessanti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- OOP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developer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3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SOLID</a:t>
            </a:r>
            <a:r>
              <a:rPr lang="it-IT" baseline="0" dirty="0" smtClean="0"/>
              <a:t> per evitare di scrivere codice come questo</a:t>
            </a:r>
            <a:endParaRPr lang="it-IT" baseline="0" dirty="0"/>
          </a:p>
          <a:p>
            <a:pPr marL="171450" indent="-171450">
              <a:buFontTx/>
              <a:buChar char="-"/>
            </a:pPr>
            <a:r>
              <a:rPr lang="it-IT" baseline="0" dirty="0" smtClean="0"/>
              <a:t>Nulla di personale, ma credo si possa e si debba fare di meglio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4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A56FE-B2E8-4285-8F31-2AEEB8EA39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4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Chronicle Display Light" pitchFamily="50" charset="0"/>
              </a:rPr>
              <a:t>LnL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 IF</a:t>
            </a:r>
          </a:p>
          <a:p>
            <a:r>
              <a:rPr lang="en-US" sz="3600" i="1" dirty="0" smtClean="0">
                <a:latin typeface="Chronicle Display Light" pitchFamily="50" charset="0"/>
              </a:rPr>
              <a:t>Writing code without IF….</a:t>
            </a:r>
            <a:r>
              <a:rPr lang="en-US" sz="3600" i="1" dirty="0" err="1" smtClean="0">
                <a:latin typeface="Chronicle Display Light" pitchFamily="50" charset="0"/>
              </a:rPr>
              <a:t>possbile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4" y="1079047"/>
            <a:ext cx="4569103" cy="5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No IF</a:t>
            </a: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endParaRPr lang="en-GB" sz="1600" u="sng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Let programming language functional extension help you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a dictionary of objects when possible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Replace conditional with polymorphism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Chronicle Display" pitchFamily="50" charset="0"/>
              </a:rPr>
              <a:t>Use dependency injection to resolve the right concrete instance instead of passing flags</a:t>
            </a:r>
          </a:p>
          <a:p>
            <a:pPr marL="285750" indent="-285750">
              <a:buFontTx/>
              <a:buChar char="-"/>
            </a:pPr>
            <a:endParaRPr lang="en-GB" sz="1600" dirty="0">
              <a:latin typeface="Chronicle Display" pitchFamily="50" charset="0"/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latin typeface="Chronicle Displa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7648</TotalTime>
  <Words>133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Black</vt:lpstr>
      <vt:lpstr>Avenir Book</vt:lpstr>
      <vt:lpstr>Calibri</vt:lpstr>
      <vt:lpstr>Chronicle Display</vt:lpstr>
      <vt:lpstr>Chronicle Display Light</vt:lpstr>
      <vt:lpstr>Cover &amp; Closing Slides</vt:lpstr>
      <vt:lpstr>Layout</vt:lpstr>
      <vt:lpstr>PowerPoint Presentation</vt:lpstr>
      <vt:lpstr>PowerPoint Presentation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Melandri Franco</cp:lastModifiedBy>
  <cp:revision>252</cp:revision>
  <dcterms:created xsi:type="dcterms:W3CDTF">2015-09-22T11:57:21Z</dcterms:created>
  <dcterms:modified xsi:type="dcterms:W3CDTF">2016-07-12T08:48:07Z</dcterms:modified>
</cp:coreProperties>
</file>