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10"/>
  </p:notesMasterIdLst>
  <p:sldIdLst>
    <p:sldId id="264" r:id="rId3"/>
    <p:sldId id="311" r:id="rId4"/>
    <p:sldId id="288" r:id="rId5"/>
    <p:sldId id="314" r:id="rId6"/>
    <p:sldId id="316" r:id="rId7"/>
    <p:sldId id="312" r:id="rId8"/>
    <p:sldId id="31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2" autoAdjust="0"/>
    <p:restoredTop sz="78446" autoAdjust="0"/>
  </p:normalViewPr>
  <p:slideViewPr>
    <p:cSldViewPr snapToGrid="0" snapToObjects="1">
      <p:cViewPr>
        <p:scale>
          <a:sx n="152" d="100"/>
          <a:sy n="152" d="100"/>
        </p:scale>
        <p:origin x="456" y="-8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The IF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an </a:t>
            </a:r>
            <a:r>
              <a:rPr lang="it-IT" baseline="0" dirty="0" err="1" smtClean="0"/>
              <a:t>evil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The use of IF </a:t>
            </a:r>
            <a:r>
              <a:rPr lang="it-IT" baseline="0" dirty="0" err="1" smtClean="0"/>
              <a:t>without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thinking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about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different</a:t>
            </a:r>
            <a:r>
              <a:rPr lang="it-IT" baseline="0" dirty="0" smtClean="0"/>
              <a:t> and </a:t>
            </a:r>
            <a:r>
              <a:rPr lang="it-IT" baseline="0" dirty="0" err="1" smtClean="0"/>
              <a:t>possible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solution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error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dirty="0" err="1" smtClean="0"/>
              <a:t>Let</a:t>
            </a:r>
            <a:r>
              <a:rPr lang="it-IT" baseline="0" dirty="0" smtClean="0"/>
              <a:t> me show some </a:t>
            </a:r>
            <a:r>
              <a:rPr lang="it-IT" baseline="0" dirty="0" err="1" smtClean="0"/>
              <a:t>examples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present</a:t>
            </a:r>
            <a:r>
              <a:rPr lang="it-IT" baseline="0" dirty="0" smtClean="0"/>
              <a:t> in YNAP code base in </a:t>
            </a:r>
            <a:r>
              <a:rPr lang="it-IT" baseline="0" dirty="0" err="1" smtClean="0"/>
              <a:t>order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understand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reason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wrong</a:t>
            </a:r>
            <a:r>
              <a:rPr lang="it-IT" baseline="0" dirty="0" smtClean="0"/>
              <a:t> use of IF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evil</a:t>
            </a:r>
            <a:endParaRPr lang="it-IT" baseline="0" dirty="0"/>
          </a:p>
          <a:p>
            <a:pPr marL="171450" indent="-171450">
              <a:buFontTx/>
              <a:buChar char="-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53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YOOX </a:t>
            </a:r>
            <a:r>
              <a:rPr lang="it-IT" baseline="0" dirty="0" err="1" smtClean="0"/>
              <a:t>Android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app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YNSDK iOS Mobile </a:t>
            </a:r>
            <a:r>
              <a:rPr lang="it-IT" baseline="0" dirty="0" err="1" smtClean="0"/>
              <a:t>framework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7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WCS </a:t>
            </a:r>
            <a:r>
              <a:rPr lang="it-IT" baseline="0" dirty="0" err="1" smtClean="0"/>
              <a:t>platform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62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4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8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refactoring.com/catalog/replaceConditionalWithVis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hronicle Display Light" pitchFamily="50" charset="0"/>
              </a:rPr>
              <a:t>WeShare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88" y="5050302"/>
            <a:ext cx="738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hronicle Display Light" pitchFamily="50" charset="0"/>
              </a:rPr>
              <a:t>NO IF</a:t>
            </a:r>
          </a:p>
          <a:p>
            <a:r>
              <a:rPr lang="en-US" sz="3600" i="1" dirty="0" smtClean="0">
                <a:latin typeface="Chronicle Display Light" pitchFamily="50" charset="0"/>
              </a:rPr>
              <a:t>Writing code without </a:t>
            </a:r>
            <a:r>
              <a:rPr lang="en-US" sz="3600" i="1" dirty="0" smtClean="0">
                <a:latin typeface="Chronicle Display Light" pitchFamily="50" charset="0"/>
              </a:rPr>
              <a:t>IF</a:t>
            </a:r>
            <a:r>
              <a:rPr lang="mr-IN" sz="3600" i="1" dirty="0" smtClean="0">
                <a:latin typeface="Chronicle Display Light" pitchFamily="50" charset="0"/>
              </a:rPr>
              <a:t>…</a:t>
            </a:r>
            <a:r>
              <a:rPr lang="en-GB" sz="3600" i="1" dirty="0" smtClean="0">
                <a:latin typeface="Chronicle Display Light" pitchFamily="50" charset="0"/>
              </a:rPr>
              <a:t> </a:t>
            </a:r>
            <a:r>
              <a:rPr lang="en-US" sz="3600" i="1" dirty="0" err="1" smtClean="0">
                <a:latin typeface="Chronicle Display Light" pitchFamily="50" charset="0"/>
              </a:rPr>
              <a:t>possbile</a:t>
            </a:r>
            <a:endParaRPr lang="en-US" sz="2400" i="1" dirty="0">
              <a:latin typeface="Chronicle Display Light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664" y="2539218"/>
            <a:ext cx="5570806" cy="23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44" y="1133434"/>
            <a:ext cx="4507808" cy="53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47" y="1079046"/>
            <a:ext cx="4345511" cy="5407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1" y="1079045"/>
            <a:ext cx="4055735" cy="20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3" y="1079047"/>
            <a:ext cx="6849485" cy="5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No IF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Analyse four code snippet with IF and SWITCH statements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Try to approach using a different point of view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Understand why the new solution is better then the first one</a:t>
            </a: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No IF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Let programming language functional extension help you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a dictionary of objects when possible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Replace conditional with polymorphism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dependency injection to resolve the right concrete instance instead of passing flags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Replace conditional </a:t>
            </a:r>
            <a:r>
              <a:rPr lang="en-GB" sz="1600" dirty="0">
                <a:latin typeface="Chronicle Display" pitchFamily="50" charset="0"/>
              </a:rPr>
              <a:t>with visitor (</a:t>
            </a:r>
            <a:r>
              <a:rPr lang="en-GB" sz="1600" dirty="0">
                <a:latin typeface="Chronicle Display" pitchFamily="50" charset="0"/>
                <a:hlinkClick r:id="rId3"/>
              </a:rPr>
              <a:t>http://</a:t>
            </a:r>
            <a:r>
              <a:rPr lang="en-GB" sz="1600" dirty="0" smtClean="0">
                <a:latin typeface="Chronicle Display" pitchFamily="50" charset="0"/>
                <a:hlinkClick r:id="rId3"/>
              </a:rPr>
              <a:t>www.refactoring.com/catalog/replaceConditionalWithVisitor.html</a:t>
            </a:r>
            <a:r>
              <a:rPr lang="en-GB" sz="1600" dirty="0" smtClean="0">
                <a:latin typeface="Chronicle Display" pitchFamily="50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7952</TotalTime>
  <Words>142</Words>
  <Application>Microsoft Macintosh PowerPoint</Application>
  <PresentationFormat>On-screen Show (4:3)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Avenir Black</vt:lpstr>
      <vt:lpstr>Avenir Book</vt:lpstr>
      <vt:lpstr>Calibri</vt:lpstr>
      <vt:lpstr>Chronicle Display</vt:lpstr>
      <vt:lpstr>Chronicle Display Light</vt:lpstr>
      <vt:lpstr>Mangal</vt:lpstr>
      <vt:lpstr>Arial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Microsoft Office User</cp:lastModifiedBy>
  <cp:revision>267</cp:revision>
  <dcterms:created xsi:type="dcterms:W3CDTF">2015-09-22T11:57:21Z</dcterms:created>
  <dcterms:modified xsi:type="dcterms:W3CDTF">2017-12-19T11:33:09Z</dcterms:modified>
</cp:coreProperties>
</file>