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96" r:id="rId5"/>
    <p:sldId id="270" r:id="rId6"/>
    <p:sldId id="313" r:id="rId7"/>
    <p:sldId id="314" r:id="rId8"/>
    <p:sldId id="315" r:id="rId9"/>
    <p:sldId id="272" r:id="rId10"/>
    <p:sldId id="316" r:id="rId11"/>
    <p:sldId id="312" r:id="rId12"/>
  </p:sldIdLst>
  <p:sldSz cx="12188825" cy="6858000"/>
  <p:notesSz cx="7102475" cy="9388475"/>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413">
          <p15:clr>
            <a:srgbClr val="A4A3A4"/>
          </p15:clr>
        </p15:guide>
        <p15:guide id="2" pos="3695">
          <p15:clr>
            <a:srgbClr val="A4A3A4"/>
          </p15:clr>
        </p15:guide>
      </p15:sldGuideLst>
    </p:ext>
    <p:ext uri="{2D200454-40CA-4A62-9FC3-DE9A4176ACB9}">
      <p15:notesGuideLst xmlns:p15="http://schemas.microsoft.com/office/powerpoint/2012/main">
        <p15:guide id="1" orient="horz" pos="2957">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AB5"/>
    <a:srgbClr val="767DC5"/>
    <a:srgbClr val="F26522"/>
    <a:srgbClr val="ED1C24"/>
    <a:srgbClr val="A6CE39"/>
    <a:srgbClr val="F1FCFD"/>
    <a:srgbClr val="D6F6F8"/>
    <a:srgbClr val="73E1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napToObjects="1" showGuides="1">
      <p:cViewPr varScale="1">
        <p:scale>
          <a:sx n="74" d="100"/>
          <a:sy n="74" d="100"/>
        </p:scale>
        <p:origin x="582" y="72"/>
      </p:cViewPr>
      <p:guideLst>
        <p:guide orient="horz" pos="413"/>
        <p:guide pos="3695"/>
      </p:guideLst>
    </p:cSldViewPr>
  </p:slideViewPr>
  <p:notesTextViewPr>
    <p:cViewPr>
      <p:scale>
        <a:sx n="1" d="1"/>
        <a:sy n="1" d="1"/>
      </p:scale>
      <p:origin x="0" y="0"/>
    </p:cViewPr>
  </p:notesTextViewPr>
  <p:sorterViewPr>
    <p:cViewPr>
      <p:scale>
        <a:sx n="60" d="100"/>
        <a:sy n="60" d="100"/>
      </p:scale>
      <p:origin x="0" y="0"/>
    </p:cViewPr>
  </p:sorterViewPr>
  <p:notesViewPr>
    <p:cSldViewPr snapToGrid="0" snapToObjects="1" showGuides="1">
      <p:cViewPr>
        <p:scale>
          <a:sx n="190" d="100"/>
          <a:sy n="190" d="100"/>
        </p:scale>
        <p:origin x="-96" y="3222"/>
      </p:cViewPr>
      <p:guideLst>
        <p:guide orient="horz" pos="2957"/>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4229" tIns="47114" rIns="94229" bIns="47114"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4022725" y="0"/>
            <a:ext cx="3078163" cy="469900"/>
          </a:xfrm>
          <a:prstGeom prst="rect">
            <a:avLst/>
          </a:prstGeom>
        </p:spPr>
        <p:txBody>
          <a:bodyPr vert="horz" lIns="94229" tIns="47114" rIns="94229" bIns="47114" rtlCol="0"/>
          <a:lstStyle>
            <a:lvl1pPr algn="r" fontAlgn="auto">
              <a:spcBef>
                <a:spcPts val="0"/>
              </a:spcBef>
              <a:spcAft>
                <a:spcPts val="0"/>
              </a:spcAft>
              <a:defRPr sz="1200">
                <a:latin typeface="+mn-lt"/>
                <a:cs typeface="+mn-cs"/>
              </a:defRPr>
            </a:lvl1pPr>
          </a:lstStyle>
          <a:p>
            <a:pPr>
              <a:defRPr/>
            </a:pPr>
            <a:fld id="{6569A6F2-41E5-4487-BD96-5B3320428D3B}" type="datetimeFigureOut">
              <a:rPr lang="en-US"/>
              <a:pPr>
                <a:defRPr/>
              </a:pPr>
              <a:t>6/28/2017</a:t>
            </a:fld>
            <a:endParaRPr lang="en-US"/>
          </a:p>
        </p:txBody>
      </p:sp>
      <p:sp>
        <p:nvSpPr>
          <p:cNvPr id="4" name="Footer Placeholder 3"/>
          <p:cNvSpPr>
            <a:spLocks noGrp="1"/>
          </p:cNvSpPr>
          <p:nvPr>
            <p:ph type="ftr" sz="quarter" idx="2"/>
          </p:nvPr>
        </p:nvSpPr>
        <p:spPr>
          <a:xfrm>
            <a:off x="0" y="8916988"/>
            <a:ext cx="3078163" cy="469900"/>
          </a:xfrm>
          <a:prstGeom prst="rect">
            <a:avLst/>
          </a:prstGeom>
        </p:spPr>
        <p:txBody>
          <a:bodyPr vert="horz" lIns="94229" tIns="47114" rIns="94229" bIns="47114"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4022725" y="8916988"/>
            <a:ext cx="3078163" cy="469900"/>
          </a:xfrm>
          <a:prstGeom prst="rect">
            <a:avLst/>
          </a:prstGeom>
        </p:spPr>
        <p:txBody>
          <a:bodyPr vert="horz" lIns="94229" tIns="47114" rIns="94229" bIns="47114" rtlCol="0" anchor="b"/>
          <a:lstStyle>
            <a:lvl1pPr algn="r" fontAlgn="auto">
              <a:spcBef>
                <a:spcPts val="0"/>
              </a:spcBef>
              <a:spcAft>
                <a:spcPts val="0"/>
              </a:spcAft>
              <a:defRPr sz="1200">
                <a:latin typeface="+mn-lt"/>
                <a:cs typeface="+mn-cs"/>
              </a:defRPr>
            </a:lvl1pPr>
          </a:lstStyle>
          <a:p>
            <a:pPr>
              <a:defRPr/>
            </a:pPr>
            <a:fld id="{F3E149D6-DCAC-453C-9646-F7ED99F1CBFB}" type="slidenum">
              <a:rPr lang="en-US"/>
              <a:pPr>
                <a:defRPr/>
              </a:pPr>
              <a:t>‹#›</a:t>
            </a:fld>
            <a:endParaRPr lang="en-US"/>
          </a:p>
        </p:txBody>
      </p:sp>
    </p:spTree>
    <p:extLst>
      <p:ext uri="{BB962C8B-B14F-4D97-AF65-F5344CB8AC3E}">
        <p14:creationId xmlns:p14="http://schemas.microsoft.com/office/powerpoint/2010/main" val="2909055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4229" tIns="47114" rIns="94229" bIns="47114" rtlCol="0"/>
          <a:lstStyle>
            <a:lvl1pPr algn="l" fontAlgn="auto">
              <a:spcBef>
                <a:spcPts val="0"/>
              </a:spcBef>
              <a:spcAft>
                <a:spcPts val="0"/>
              </a:spcAft>
              <a:defRPr sz="900">
                <a:latin typeface="+mn-lt"/>
                <a:cs typeface="+mn-cs"/>
              </a:defRPr>
            </a:lvl1pPr>
          </a:lstStyle>
          <a:p>
            <a:pPr>
              <a:defRPr/>
            </a:pPr>
            <a:endParaRPr lang="en-US"/>
          </a:p>
        </p:txBody>
      </p:sp>
      <p:sp>
        <p:nvSpPr>
          <p:cNvPr id="3" name="Date Placeholder 2"/>
          <p:cNvSpPr>
            <a:spLocks noGrp="1"/>
          </p:cNvSpPr>
          <p:nvPr>
            <p:ph type="dt" idx="1"/>
          </p:nvPr>
        </p:nvSpPr>
        <p:spPr>
          <a:xfrm>
            <a:off x="4022725" y="0"/>
            <a:ext cx="3078163" cy="469900"/>
          </a:xfrm>
          <a:prstGeom prst="rect">
            <a:avLst/>
          </a:prstGeom>
        </p:spPr>
        <p:txBody>
          <a:bodyPr vert="horz" lIns="94229" tIns="47114" rIns="94229" bIns="47114" rtlCol="0"/>
          <a:lstStyle>
            <a:lvl1pPr algn="r" fontAlgn="auto">
              <a:spcBef>
                <a:spcPts val="0"/>
              </a:spcBef>
              <a:spcAft>
                <a:spcPts val="0"/>
              </a:spcAft>
              <a:defRPr sz="900">
                <a:latin typeface="+mn-lt"/>
                <a:cs typeface="+mn-cs"/>
              </a:defRPr>
            </a:lvl1pPr>
          </a:lstStyle>
          <a:p>
            <a:pPr>
              <a:defRPr/>
            </a:pPr>
            <a:fld id="{38607A5D-693E-4C63-ACF6-88FE3734317C}" type="datetimeFigureOut">
              <a:rPr lang="en-US"/>
              <a:pPr>
                <a:defRPr/>
              </a:pPr>
              <a:t>6/28/2017</a:t>
            </a:fld>
            <a:endParaRPr lang="en-US"/>
          </a:p>
        </p:txBody>
      </p:sp>
      <p:sp>
        <p:nvSpPr>
          <p:cNvPr id="4" name="Slide Image Placeholder 3"/>
          <p:cNvSpPr>
            <a:spLocks noGrp="1" noRot="1" noChangeAspect="1"/>
          </p:cNvSpPr>
          <p:nvPr>
            <p:ph type="sldImg" idx="2"/>
          </p:nvPr>
        </p:nvSpPr>
        <p:spPr>
          <a:xfrm>
            <a:off x="423863" y="704850"/>
            <a:ext cx="6254750" cy="3519488"/>
          </a:xfrm>
          <a:prstGeom prst="rect">
            <a:avLst/>
          </a:prstGeom>
          <a:noFill/>
          <a:ln w="12700">
            <a:solidFill>
              <a:prstClr val="black"/>
            </a:solidFill>
          </a:ln>
        </p:spPr>
        <p:txBody>
          <a:bodyPr vert="horz" lIns="94229" tIns="47114" rIns="94229" bIns="47114" rtlCol="0" anchor="ctr"/>
          <a:lstStyle/>
          <a:p>
            <a:pPr lvl="0"/>
            <a:endParaRPr lang="en-US" noProof="0"/>
          </a:p>
        </p:txBody>
      </p:sp>
      <p:sp>
        <p:nvSpPr>
          <p:cNvPr id="5" name="Notes Placeholder 4"/>
          <p:cNvSpPr>
            <a:spLocks noGrp="1"/>
          </p:cNvSpPr>
          <p:nvPr>
            <p:ph type="body" sz="quarter" idx="3"/>
          </p:nvPr>
        </p:nvSpPr>
        <p:spPr>
          <a:xfrm>
            <a:off x="377825" y="4483100"/>
            <a:ext cx="6346825" cy="4224338"/>
          </a:xfrm>
          <a:prstGeom prst="rect">
            <a:avLst/>
          </a:prstGeom>
        </p:spPr>
        <p:txBody>
          <a:bodyPr vert="horz" lIns="94229" tIns="47114" rIns="94229" bIns="47114" rtlCol="0"/>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916988"/>
            <a:ext cx="3078163" cy="469900"/>
          </a:xfrm>
          <a:prstGeom prst="rect">
            <a:avLst/>
          </a:prstGeom>
        </p:spPr>
        <p:txBody>
          <a:bodyPr vert="horz" lIns="94229" tIns="47114" rIns="94229" bIns="47114" rtlCol="0" anchor="b"/>
          <a:lstStyle>
            <a:lvl1pPr algn="l" fontAlgn="auto">
              <a:spcBef>
                <a:spcPts val="0"/>
              </a:spcBef>
              <a:spcAft>
                <a:spcPts val="0"/>
              </a:spcAft>
              <a:defRPr sz="9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22725" y="8916988"/>
            <a:ext cx="3078163" cy="469900"/>
          </a:xfrm>
          <a:prstGeom prst="rect">
            <a:avLst/>
          </a:prstGeom>
        </p:spPr>
        <p:txBody>
          <a:bodyPr vert="horz" lIns="94229" tIns="47114" rIns="94229" bIns="47114" rtlCol="0" anchor="b"/>
          <a:lstStyle>
            <a:lvl1pPr algn="r" fontAlgn="auto">
              <a:spcBef>
                <a:spcPts val="0"/>
              </a:spcBef>
              <a:spcAft>
                <a:spcPts val="0"/>
              </a:spcAft>
              <a:defRPr sz="900">
                <a:latin typeface="+mn-lt"/>
                <a:cs typeface="+mn-cs"/>
              </a:defRPr>
            </a:lvl1pPr>
          </a:lstStyle>
          <a:p>
            <a:pPr>
              <a:defRPr/>
            </a:pPr>
            <a:fld id="{829AFB38-0ABE-46A6-A2CD-91E75B392D15}" type="slidenum">
              <a:rPr lang="en-US"/>
              <a:pPr>
                <a:defRPr/>
              </a:pPr>
              <a:t>‹#›</a:t>
            </a:fld>
            <a:endParaRPr lang="en-US"/>
          </a:p>
        </p:txBody>
      </p:sp>
    </p:spTree>
    <p:extLst>
      <p:ext uri="{BB962C8B-B14F-4D97-AF65-F5344CB8AC3E}">
        <p14:creationId xmlns:p14="http://schemas.microsoft.com/office/powerpoint/2010/main" val="1317714628"/>
      </p:ext>
    </p:extLst>
  </p:cSld>
  <p:clrMap bg1="lt1" tx1="dk1" bg2="lt2" tx2="dk2" accent1="accent1" accent2="accent2" accent3="accent3" accent4="accent4" accent5="accent5" accent6="accent6" hlink="hlink" folHlink="folHlink"/>
  <p:notesStyle>
    <a:lvl1pPr marL="115888" indent="-115888" algn="l" rtl="0" eaLnBrk="0" fontAlgn="base" hangingPunct="0">
      <a:spcBef>
        <a:spcPct val="30000"/>
      </a:spcBef>
      <a:spcAft>
        <a:spcPct val="0"/>
      </a:spcAft>
      <a:buFont typeface="Wingdings 3" pitchFamily="18" charset="2"/>
      <a:buChar char="}"/>
      <a:defRPr sz="1000" kern="1200">
        <a:solidFill>
          <a:schemeClr val="tx1"/>
        </a:solidFill>
        <a:latin typeface="+mn-lt"/>
        <a:ea typeface="+mn-ea"/>
        <a:cs typeface="+mn-cs"/>
      </a:defRPr>
    </a:lvl1pPr>
    <a:lvl2pPr marL="406400" indent="-171450" algn="l" rtl="0" eaLnBrk="0" fontAlgn="base" hangingPunct="0">
      <a:spcBef>
        <a:spcPct val="30000"/>
      </a:spcBef>
      <a:spcAft>
        <a:spcPct val="0"/>
      </a:spcAft>
      <a:buFont typeface="Arial" charset="0"/>
      <a:buChar char="–"/>
      <a:defRPr sz="1000" kern="1200">
        <a:solidFill>
          <a:schemeClr val="tx1"/>
        </a:solidFill>
        <a:latin typeface="+mn-lt"/>
        <a:ea typeface="+mn-ea"/>
        <a:cs typeface="+mn-cs"/>
      </a:defRPr>
    </a:lvl2pPr>
    <a:lvl3pPr marL="573088" indent="-115888" algn="l" rtl="0" eaLnBrk="0" fontAlgn="base" hangingPunct="0">
      <a:spcBef>
        <a:spcPct val="30000"/>
      </a:spcBef>
      <a:spcAft>
        <a:spcPct val="0"/>
      </a:spcAft>
      <a:buFont typeface="Arial" charset="0"/>
      <a:buChar char="•"/>
      <a:defRPr sz="1000" kern="1200">
        <a:solidFill>
          <a:schemeClr val="tx1"/>
        </a:solidFill>
        <a:latin typeface="+mn-lt"/>
        <a:ea typeface="+mn-ea"/>
        <a:cs typeface="+mn-cs"/>
      </a:defRPr>
    </a:lvl3pPr>
    <a:lvl4pPr marL="914400" algn="l" rtl="0" eaLnBrk="0" fontAlgn="base" hangingPunct="0">
      <a:spcBef>
        <a:spcPct val="30000"/>
      </a:spcBef>
      <a:spcAft>
        <a:spcPct val="0"/>
      </a:spcAft>
      <a:defRPr sz="1000" kern="1200">
        <a:solidFill>
          <a:schemeClr val="tx1"/>
        </a:solidFill>
        <a:latin typeface="+mn-lt"/>
        <a:ea typeface="+mn-ea"/>
        <a:cs typeface="+mn-cs"/>
      </a:defRPr>
    </a:lvl4pPr>
    <a:lvl5pPr marL="1149350" algn="l" rtl="0" eaLnBrk="0" fontAlgn="base" hangingPunct="0">
      <a:spcBef>
        <a:spcPct val="30000"/>
      </a:spcBef>
      <a:spcAft>
        <a:spcPct val="0"/>
      </a:spcAft>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Not Animated">
    <p:spTree>
      <p:nvGrpSpPr>
        <p:cNvPr id="1" name=""/>
        <p:cNvGrpSpPr/>
        <p:nvPr/>
      </p:nvGrpSpPr>
      <p:grpSpPr>
        <a:xfrm>
          <a:off x="0" y="0"/>
          <a:ext cx="0" cy="0"/>
          <a:chOff x="0" y="0"/>
          <a:chExt cx="0" cy="0"/>
        </a:xfrm>
      </p:grpSpPr>
      <p:pic>
        <p:nvPicPr>
          <p:cNvPr id="9" name="Picture 14"/>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663285" y="341313"/>
            <a:ext cx="2022303" cy="790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ight Triangle 9"/>
          <p:cNvSpPr/>
          <p:nvPr userDrawn="1"/>
        </p:nvSpPr>
        <p:spPr>
          <a:xfrm flipH="1">
            <a:off x="11260086" y="4033838"/>
            <a:ext cx="204787" cy="204787"/>
          </a:xfrm>
          <a:prstGeom prst="r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0000"/>
              </a:solidFill>
            </a:endParaRPr>
          </a:p>
        </p:txBody>
      </p:sp>
      <p:sp>
        <p:nvSpPr>
          <p:cNvPr id="14" name="Title 1"/>
          <p:cNvSpPr>
            <a:spLocks noGrp="1"/>
          </p:cNvSpPr>
          <p:nvPr>
            <p:ph type="ctrTitle"/>
          </p:nvPr>
        </p:nvSpPr>
        <p:spPr>
          <a:xfrm>
            <a:off x="7531726" y="3102681"/>
            <a:ext cx="3692232" cy="1228655"/>
          </a:xfrm>
        </p:spPr>
        <p:txBody>
          <a:bodyPr tIns="0" bIns="0" anchor="b"/>
          <a:lstStyle>
            <a:lvl1pPr algn="r">
              <a:defRPr b="1" cap="all" baseline="0">
                <a:solidFill>
                  <a:schemeClr val="tx1"/>
                </a:solidFill>
              </a:defRPr>
            </a:lvl1pPr>
          </a:lstStyle>
          <a:p>
            <a:r>
              <a:rPr lang="en-US" smtClean="0"/>
              <a:t>Click to edit Master title style</a:t>
            </a:r>
            <a:endParaRPr lang="en-US" dirty="0"/>
          </a:p>
        </p:txBody>
      </p:sp>
      <p:sp>
        <p:nvSpPr>
          <p:cNvPr id="15" name="Subtitle 2"/>
          <p:cNvSpPr>
            <a:spLocks noGrp="1"/>
          </p:cNvSpPr>
          <p:nvPr>
            <p:ph type="subTitle" idx="1"/>
          </p:nvPr>
        </p:nvSpPr>
        <p:spPr>
          <a:xfrm>
            <a:off x="7531726" y="4407446"/>
            <a:ext cx="3692233" cy="640080"/>
          </a:xfrm>
        </p:spPr>
        <p:txBody>
          <a:bodyPr tIns="0" bIns="0">
            <a:noAutofit/>
          </a:bodyPr>
          <a:lstStyle>
            <a:lvl1pPr marL="0" indent="0" algn="r">
              <a:spcBef>
                <a:spcPts val="0"/>
              </a:spcBef>
              <a:spcAft>
                <a:spcPts val="0"/>
              </a:spcAft>
              <a:buNone/>
              <a:defRPr sz="18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Parallelogram 15"/>
          <p:cNvSpPr/>
          <p:nvPr userDrawn="1"/>
        </p:nvSpPr>
        <p:spPr>
          <a:xfrm>
            <a:off x="5284332" y="5351462"/>
            <a:ext cx="4030662" cy="965200"/>
          </a:xfrm>
          <a:prstGeom prst="parallelogram">
            <a:avLst>
              <a:gd name="adj" fmla="val 99186"/>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800" dirty="0">
              <a:solidFill>
                <a:schemeClr val="bg1"/>
              </a:solidFill>
              <a:latin typeface="+mj-lt"/>
            </a:endParaRPr>
          </a:p>
        </p:txBody>
      </p:sp>
      <p:sp>
        <p:nvSpPr>
          <p:cNvPr id="17" name="Parallelogram 16"/>
          <p:cNvSpPr/>
          <p:nvPr userDrawn="1"/>
        </p:nvSpPr>
        <p:spPr>
          <a:xfrm>
            <a:off x="4445851" y="4979081"/>
            <a:ext cx="2853696" cy="854982"/>
          </a:xfrm>
          <a:prstGeom prst="parallelogram">
            <a:avLst>
              <a:gd name="adj" fmla="val 99186"/>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800" dirty="0">
              <a:solidFill>
                <a:schemeClr val="bg1"/>
              </a:solidFill>
              <a:latin typeface="+mj-lt"/>
            </a:endParaRPr>
          </a:p>
        </p:txBody>
      </p:sp>
      <p:sp>
        <p:nvSpPr>
          <p:cNvPr id="18" name="Parallelogram 17"/>
          <p:cNvSpPr/>
          <p:nvPr userDrawn="1"/>
        </p:nvSpPr>
        <p:spPr>
          <a:xfrm>
            <a:off x="5284332" y="5351462"/>
            <a:ext cx="4030662" cy="965200"/>
          </a:xfrm>
          <a:prstGeom prst="parallelogram">
            <a:avLst>
              <a:gd name="adj" fmla="val 99186"/>
            </a:avLst>
          </a:prstGeom>
          <a:solidFill>
            <a:schemeClr val="accent3">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Tree>
    <p:extLst>
      <p:ext uri="{BB962C8B-B14F-4D97-AF65-F5344CB8AC3E}">
        <p14:creationId xmlns:p14="http://schemas.microsoft.com/office/powerpoint/2010/main" val="108191296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02">
    <p:spTree>
      <p:nvGrpSpPr>
        <p:cNvPr id="1" name=""/>
        <p:cNvGrpSpPr/>
        <p:nvPr/>
      </p:nvGrpSpPr>
      <p:grpSpPr>
        <a:xfrm>
          <a:off x="0" y="0"/>
          <a:ext cx="0" cy="0"/>
          <a:chOff x="0" y="0"/>
          <a:chExt cx="0" cy="0"/>
        </a:xfrm>
      </p:grpSpPr>
      <p:sp>
        <p:nvSpPr>
          <p:cNvPr id="10" name="Right Triangle 9"/>
          <p:cNvSpPr/>
          <p:nvPr userDrawn="1"/>
        </p:nvSpPr>
        <p:spPr>
          <a:xfrm flipH="1">
            <a:off x="9883776" y="3895335"/>
            <a:ext cx="153987" cy="204788"/>
          </a:xfrm>
          <a:prstGeom prst="rtTriangl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sp>
        <p:nvSpPr>
          <p:cNvPr id="11" name="Parallelogram 10"/>
          <p:cNvSpPr/>
          <p:nvPr userDrawn="1"/>
        </p:nvSpPr>
        <p:spPr>
          <a:xfrm>
            <a:off x="6956195" y="4382698"/>
            <a:ext cx="4029075" cy="966787"/>
          </a:xfrm>
          <a:prstGeom prst="parallelogram">
            <a:avLst>
              <a:gd name="adj" fmla="val 99186"/>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800" dirty="0">
              <a:solidFill>
                <a:schemeClr val="bg1"/>
              </a:solidFill>
              <a:latin typeface="+mj-lt"/>
            </a:endParaRPr>
          </a:p>
        </p:txBody>
      </p:sp>
      <p:sp>
        <p:nvSpPr>
          <p:cNvPr id="12" name="Parallelogram 11"/>
          <p:cNvSpPr/>
          <p:nvPr userDrawn="1"/>
        </p:nvSpPr>
        <p:spPr>
          <a:xfrm>
            <a:off x="10205808" y="4968485"/>
            <a:ext cx="990600" cy="381000"/>
          </a:xfrm>
          <a:prstGeom prst="parallelogram">
            <a:avLst>
              <a:gd name="adj" fmla="val 99186"/>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13" name="Title 1"/>
          <p:cNvSpPr>
            <a:spLocks noGrp="1"/>
          </p:cNvSpPr>
          <p:nvPr>
            <p:ph type="ctrTitle"/>
          </p:nvPr>
        </p:nvSpPr>
        <p:spPr>
          <a:xfrm>
            <a:off x="5955632" y="2471049"/>
            <a:ext cx="3851859" cy="1841409"/>
          </a:xfrm>
        </p:spPr>
        <p:txBody>
          <a:bodyPr tIns="0" bIns="0" anchor="b"/>
          <a:lstStyle>
            <a:lvl1pPr algn="r">
              <a:defRPr sz="6600" b="0" cap="none" baseline="0">
                <a:solidFill>
                  <a:schemeClr val="tx1"/>
                </a:solidFill>
              </a:defRPr>
            </a:lvl1pPr>
          </a:lstStyle>
          <a:p>
            <a:r>
              <a:rPr lang="en-US" smtClean="0"/>
              <a:t>Click to edit Master title style</a:t>
            </a:r>
            <a:endParaRPr lang="en-US" dirty="0"/>
          </a:p>
        </p:txBody>
      </p:sp>
      <p:pic>
        <p:nvPicPr>
          <p:cNvPr id="14" name="Picture 1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96588" y="306841"/>
            <a:ext cx="120173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591337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5625" y="278130"/>
            <a:ext cx="10424160" cy="474345"/>
          </a:xfrm>
        </p:spPr>
        <p:txBody>
          <a:bodyPr bIns="0"/>
          <a:lstStyle>
            <a:lvl1pPr>
              <a:defRPr baseline="0">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13245" y="1381124"/>
            <a:ext cx="11338560" cy="466344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4" name="Text Placeholder 8"/>
          <p:cNvSpPr>
            <a:spLocks noGrp="1"/>
          </p:cNvSpPr>
          <p:nvPr>
            <p:ph type="body" sz="quarter" idx="10"/>
          </p:nvPr>
        </p:nvSpPr>
        <p:spPr>
          <a:xfrm>
            <a:off x="313245" y="752574"/>
            <a:ext cx="104241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smtClean="0"/>
              <a:t>Click to edit Master text styles</a:t>
            </a:r>
          </a:p>
        </p:txBody>
      </p:sp>
    </p:spTree>
    <p:extLst>
      <p:ext uri="{BB962C8B-B14F-4D97-AF65-F5344CB8AC3E}">
        <p14:creationId xmlns:p14="http://schemas.microsoft.com/office/powerpoint/2010/main" val="42581786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5625" y="278130"/>
            <a:ext cx="10424160" cy="474345"/>
          </a:xfrm>
        </p:spPr>
        <p:txBody>
          <a:bodyPr/>
          <a:lstStyle>
            <a:lvl1pPr>
              <a:defRPr baseline="0">
                <a:solidFill>
                  <a:schemeClr val="tx1"/>
                </a:solidFill>
              </a:defRPr>
            </a:lvl1pPr>
          </a:lstStyle>
          <a:p>
            <a:r>
              <a:rPr lang="en-US" smtClean="0"/>
              <a:t>Click to edit Master title style</a:t>
            </a:r>
            <a:endParaRPr lang="en-US" dirty="0"/>
          </a:p>
        </p:txBody>
      </p:sp>
      <p:sp>
        <p:nvSpPr>
          <p:cNvPr id="5" name="Text Placeholder 8"/>
          <p:cNvSpPr>
            <a:spLocks noGrp="1"/>
          </p:cNvSpPr>
          <p:nvPr>
            <p:ph type="body" sz="quarter" idx="10"/>
          </p:nvPr>
        </p:nvSpPr>
        <p:spPr>
          <a:xfrm>
            <a:off x="313245" y="752574"/>
            <a:ext cx="104241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smtClean="0"/>
              <a:t>Click to edit Master text styles</a:t>
            </a:r>
          </a:p>
        </p:txBody>
      </p:sp>
    </p:spTree>
    <p:extLst>
      <p:ext uri="{BB962C8B-B14F-4D97-AF65-F5344CB8AC3E}">
        <p14:creationId xmlns:p14="http://schemas.microsoft.com/office/powerpoint/2010/main" val="243094402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080510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5625" y="277813"/>
            <a:ext cx="10424160" cy="47466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13245" y="1381123"/>
            <a:ext cx="5303520" cy="50292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4" name="Text Placeholder 8"/>
          <p:cNvSpPr>
            <a:spLocks noGrp="1"/>
          </p:cNvSpPr>
          <p:nvPr>
            <p:ph type="body" sz="quarter" idx="10"/>
          </p:nvPr>
        </p:nvSpPr>
        <p:spPr>
          <a:xfrm>
            <a:off x="313245" y="752474"/>
            <a:ext cx="104241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smtClean="0"/>
              <a:t>Click to edit Master text styles</a:t>
            </a:r>
          </a:p>
        </p:txBody>
      </p:sp>
      <p:sp>
        <p:nvSpPr>
          <p:cNvPr id="5" name="Content Placeholder 5"/>
          <p:cNvSpPr>
            <a:spLocks noGrp="1"/>
          </p:cNvSpPr>
          <p:nvPr>
            <p:ph sz="quarter" idx="11"/>
          </p:nvPr>
        </p:nvSpPr>
        <p:spPr>
          <a:xfrm>
            <a:off x="6307138" y="1381123"/>
            <a:ext cx="5303520" cy="5029200"/>
          </a:xfrm>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326368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5625" y="277813"/>
            <a:ext cx="10424160" cy="47466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13245" y="1777919"/>
            <a:ext cx="5303520" cy="45720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4" name="Text Placeholder 8"/>
          <p:cNvSpPr>
            <a:spLocks noGrp="1"/>
          </p:cNvSpPr>
          <p:nvPr>
            <p:ph type="body" sz="quarter" idx="10"/>
          </p:nvPr>
        </p:nvSpPr>
        <p:spPr>
          <a:xfrm>
            <a:off x="313245" y="752474"/>
            <a:ext cx="104241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smtClean="0"/>
              <a:t>Click to edit Master text styles</a:t>
            </a:r>
          </a:p>
        </p:txBody>
      </p:sp>
      <p:sp>
        <p:nvSpPr>
          <p:cNvPr id="5" name="Content Placeholder 5"/>
          <p:cNvSpPr>
            <a:spLocks noGrp="1"/>
          </p:cNvSpPr>
          <p:nvPr>
            <p:ph sz="quarter" idx="11"/>
          </p:nvPr>
        </p:nvSpPr>
        <p:spPr>
          <a:xfrm>
            <a:off x="6307138" y="1777919"/>
            <a:ext cx="5303520" cy="45720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6" name="Text Placeholder 2"/>
          <p:cNvSpPr>
            <a:spLocks noGrp="1"/>
          </p:cNvSpPr>
          <p:nvPr>
            <p:ph type="body" idx="12"/>
          </p:nvPr>
        </p:nvSpPr>
        <p:spPr>
          <a:xfrm>
            <a:off x="313245" y="1287463"/>
            <a:ext cx="5303520" cy="479092"/>
          </a:xfrm>
        </p:spPr>
        <p:txBody>
          <a:bodyPr anchor="b">
            <a:noAutofit/>
          </a:bodyPr>
          <a:lstStyle>
            <a:lvl1pPr marL="0"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 Placeholder 4"/>
          <p:cNvSpPr>
            <a:spLocks noGrp="1"/>
          </p:cNvSpPr>
          <p:nvPr>
            <p:ph type="body" sz="quarter" idx="3"/>
          </p:nvPr>
        </p:nvSpPr>
        <p:spPr>
          <a:xfrm>
            <a:off x="6307138" y="1287463"/>
            <a:ext cx="5303520" cy="479092"/>
          </a:xfrm>
        </p:spPr>
        <p:txBody>
          <a:bodyPr anchor="b">
            <a:noAutofit/>
          </a:bodyPr>
          <a:lstStyle>
            <a:lvl1pPr marL="0"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51211001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5625" y="277813"/>
            <a:ext cx="10424160" cy="47466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493172" y="1381123"/>
            <a:ext cx="7132320" cy="50292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4" name="Text Placeholder 8"/>
          <p:cNvSpPr>
            <a:spLocks noGrp="1"/>
          </p:cNvSpPr>
          <p:nvPr>
            <p:ph type="body" sz="quarter" idx="10"/>
          </p:nvPr>
        </p:nvSpPr>
        <p:spPr>
          <a:xfrm>
            <a:off x="313245" y="752474"/>
            <a:ext cx="104241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smtClean="0"/>
              <a:t>Click to edit Master text styles</a:t>
            </a:r>
          </a:p>
        </p:txBody>
      </p:sp>
      <p:sp>
        <p:nvSpPr>
          <p:cNvPr id="5" name="Text Placeholder 3"/>
          <p:cNvSpPr>
            <a:spLocks noGrp="1"/>
          </p:cNvSpPr>
          <p:nvPr>
            <p:ph type="body" sz="half" idx="2"/>
          </p:nvPr>
        </p:nvSpPr>
        <p:spPr>
          <a:xfrm>
            <a:off x="313245" y="1381123"/>
            <a:ext cx="4010039" cy="50292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9115624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5625" y="277813"/>
            <a:ext cx="10424160" cy="474662"/>
          </a:xfrm>
          <a:prstGeom prst="rect">
            <a:avLst/>
          </a:prstGeom>
        </p:spPr>
        <p:txBody>
          <a:bodyPr vert="horz" lIns="0" tIns="45720" rIns="0" bIns="0" rtlCol="0" anchor="b" anchorCtr="0">
            <a:noAutofit/>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313245" y="1381124"/>
            <a:ext cx="11338560"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TextBox 8"/>
          <p:cNvSpPr txBox="1"/>
          <p:nvPr/>
        </p:nvSpPr>
        <p:spPr>
          <a:xfrm>
            <a:off x="442913" y="6561138"/>
            <a:ext cx="3216275" cy="236537"/>
          </a:xfrm>
          <a:prstGeom prst="rect">
            <a:avLst/>
          </a:prstGeom>
          <a:noFill/>
        </p:spPr>
        <p:txBody>
          <a:bodyPr wrap="none" lIns="0" tIns="41029" rIns="0" bIns="41029" anchor="ctr">
            <a:spAutoFit/>
          </a:bodyPr>
          <a:lstStyle/>
          <a:p>
            <a:pPr fontAlgn="auto">
              <a:spcBef>
                <a:spcPts val="0"/>
              </a:spcBef>
              <a:spcAft>
                <a:spcPts val="0"/>
              </a:spcAft>
              <a:defRPr/>
            </a:pPr>
            <a:r>
              <a:rPr lang="en-US" sz="1000" cap="all" dirty="0">
                <a:cs typeface="Arial" pitchFamily="34" charset="0"/>
              </a:rPr>
              <a:t>|   PRESENTATION TITLE   |   </a:t>
            </a:r>
            <a:fld id="{F9649FD6-C0F2-4A33-9D42-84E368792D73}" type="datetime4">
              <a:rPr lang="en-US" sz="1000" cap="all">
                <a:cs typeface="Arial" pitchFamily="34" charset="0"/>
              </a:rPr>
              <a:pPr fontAlgn="auto">
                <a:spcBef>
                  <a:spcPts val="0"/>
                </a:spcBef>
                <a:spcAft>
                  <a:spcPts val="0"/>
                </a:spcAft>
                <a:defRPr/>
              </a:pPr>
              <a:t>June 28, 2017</a:t>
            </a:fld>
            <a:r>
              <a:rPr lang="en-US" sz="1000" cap="all" dirty="0">
                <a:cs typeface="Arial" pitchFamily="34" charset="0"/>
              </a:rPr>
              <a:t>   |   Confidential</a:t>
            </a:r>
          </a:p>
        </p:txBody>
      </p:sp>
      <p:pic>
        <p:nvPicPr>
          <p:cNvPr id="1029" name="Picture 9"/>
          <p:cNvPicPr>
            <a:picLocks noChangeAspect="1"/>
          </p:cNvPicPr>
          <p:nvPr/>
        </p:nvPicPr>
        <p:blipFill>
          <a:blip r:embed="rId10" cstate="email">
            <a:extLst>
              <a:ext uri="{28A0092B-C50C-407E-A947-70E740481C1C}">
                <a14:useLocalDpi xmlns:a14="http://schemas.microsoft.com/office/drawing/2010/main"/>
              </a:ext>
            </a:extLst>
          </a:blip>
          <a:srcRect/>
          <a:stretch>
            <a:fillRect/>
          </a:stretch>
        </p:blipFill>
        <p:spPr bwMode="auto">
          <a:xfrm>
            <a:off x="10796588" y="325875"/>
            <a:ext cx="120173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204788" y="6561138"/>
            <a:ext cx="150812" cy="236537"/>
          </a:xfrm>
          <a:prstGeom prst="rect">
            <a:avLst/>
          </a:prstGeom>
          <a:noFill/>
        </p:spPr>
        <p:txBody>
          <a:bodyPr wrap="none" lIns="0" tIns="41029" rIns="0" bIns="41029" anchor="ctr">
            <a:spAutoFit/>
          </a:bodyPr>
          <a:lstStyle/>
          <a:p>
            <a:pPr algn="r" fontAlgn="auto">
              <a:spcBef>
                <a:spcPts val="0"/>
              </a:spcBef>
              <a:spcAft>
                <a:spcPts val="0"/>
              </a:spcAft>
              <a:defRPr/>
            </a:pPr>
            <a:fld id="{F3616FDC-18D0-40FB-88F2-6EE7CA6E4DB4}" type="slidenum">
              <a:rPr lang="en-US" sz="1000" cap="all">
                <a:cs typeface="Arial" pitchFamily="34" charset="0"/>
              </a:rPr>
              <a:pPr algn="r" fontAlgn="auto">
                <a:spcBef>
                  <a:spcPts val="0"/>
                </a:spcBef>
                <a:spcAft>
                  <a:spcPts val="0"/>
                </a:spcAft>
                <a:defRPr/>
              </a:pPr>
              <a:t>‹#›</a:t>
            </a:fld>
            <a:endParaRPr lang="en-US" sz="1000" cap="all" dirty="0">
              <a:cs typeface="Arial" pitchFamily="34" charset="0"/>
            </a:endParaRPr>
          </a:p>
        </p:txBody>
      </p:sp>
    </p:spTree>
  </p:cSld>
  <p:clrMap bg1="lt1" tx1="dk1" bg2="lt2" tx2="dk2" accent1="accent1" accent2="accent2" accent3="accent3" accent4="accent4" accent5="accent5" accent6="accent6" hlink="hlink" folHlink="folHlink"/>
  <p:sldLayoutIdLst>
    <p:sldLayoutId id="2147483839" r:id="rId1"/>
    <p:sldLayoutId id="2147483840" r:id="rId2"/>
    <p:sldLayoutId id="2147483824" r:id="rId3"/>
    <p:sldLayoutId id="2147483825" r:id="rId4"/>
    <p:sldLayoutId id="2147483826" r:id="rId5"/>
    <p:sldLayoutId id="2147483841" r:id="rId6"/>
    <p:sldLayoutId id="2147483842" r:id="rId7"/>
    <p:sldLayoutId id="2147483843" r:id="rId8"/>
  </p:sldLayoutIdLst>
  <p:transition/>
  <p:timing>
    <p:tnLst>
      <p:par>
        <p:cTn id="1" dur="indefinite" restart="never" nodeType="tmRoot"/>
      </p:par>
    </p:tnLst>
  </p:timing>
  <p:txStyles>
    <p:titleStyle>
      <a:lvl1pPr algn="l" rtl="0" eaLnBrk="1" fontAlgn="base" hangingPunct="1">
        <a:spcBef>
          <a:spcPct val="0"/>
        </a:spcBef>
        <a:spcAft>
          <a:spcPct val="0"/>
        </a:spcAft>
        <a:defRPr lang="en-US" sz="2600" kern="1200" cap="all" baseline="0" dirty="0">
          <a:solidFill>
            <a:schemeClr val="tx1"/>
          </a:solidFill>
          <a:latin typeface="Calibri" pitchFamily="34" charset="0"/>
          <a:ea typeface="+mj-ea"/>
          <a:cs typeface="+mj-cs"/>
        </a:defRPr>
      </a:lvl1pPr>
      <a:lvl2pPr algn="l" rtl="0" eaLnBrk="1" fontAlgn="base" hangingPunct="1">
        <a:spcBef>
          <a:spcPct val="0"/>
        </a:spcBef>
        <a:spcAft>
          <a:spcPct val="0"/>
        </a:spcAft>
        <a:defRPr sz="2800">
          <a:solidFill>
            <a:schemeClr val="tx1"/>
          </a:solidFill>
          <a:latin typeface="Calibri" pitchFamily="34" charset="0"/>
        </a:defRPr>
      </a:lvl2pPr>
      <a:lvl3pPr algn="l" rtl="0" eaLnBrk="1" fontAlgn="base" hangingPunct="1">
        <a:spcBef>
          <a:spcPct val="0"/>
        </a:spcBef>
        <a:spcAft>
          <a:spcPct val="0"/>
        </a:spcAft>
        <a:defRPr sz="2800">
          <a:solidFill>
            <a:schemeClr val="tx1"/>
          </a:solidFill>
          <a:latin typeface="Calibri" pitchFamily="34" charset="0"/>
        </a:defRPr>
      </a:lvl3pPr>
      <a:lvl4pPr algn="l" rtl="0" eaLnBrk="1" fontAlgn="base" hangingPunct="1">
        <a:spcBef>
          <a:spcPct val="0"/>
        </a:spcBef>
        <a:spcAft>
          <a:spcPct val="0"/>
        </a:spcAft>
        <a:defRPr sz="2800">
          <a:solidFill>
            <a:schemeClr val="tx1"/>
          </a:solidFill>
          <a:latin typeface="Calibri" pitchFamily="34" charset="0"/>
        </a:defRPr>
      </a:lvl4pPr>
      <a:lvl5pPr algn="l" rtl="0" eaLnBrk="1" fontAlgn="base" hangingPunct="1">
        <a:spcBef>
          <a:spcPct val="0"/>
        </a:spcBef>
        <a:spcAft>
          <a:spcPct val="0"/>
        </a:spcAft>
        <a:defRPr sz="2800">
          <a:solidFill>
            <a:schemeClr val="tx1"/>
          </a:solidFill>
          <a:latin typeface="Calibri" pitchFamily="34" charset="0"/>
        </a:defRPr>
      </a:lvl5pPr>
      <a:lvl6pPr marL="457200" algn="l" rtl="0" eaLnBrk="1" fontAlgn="base" hangingPunct="1">
        <a:spcBef>
          <a:spcPct val="0"/>
        </a:spcBef>
        <a:spcAft>
          <a:spcPct val="0"/>
        </a:spcAft>
        <a:defRPr sz="2800">
          <a:solidFill>
            <a:schemeClr val="tx1"/>
          </a:solidFill>
          <a:latin typeface="Calibri" pitchFamily="34" charset="0"/>
        </a:defRPr>
      </a:lvl6pPr>
      <a:lvl7pPr marL="914400" algn="l" rtl="0" eaLnBrk="1" fontAlgn="base" hangingPunct="1">
        <a:spcBef>
          <a:spcPct val="0"/>
        </a:spcBef>
        <a:spcAft>
          <a:spcPct val="0"/>
        </a:spcAft>
        <a:defRPr sz="2800">
          <a:solidFill>
            <a:schemeClr val="tx1"/>
          </a:solidFill>
          <a:latin typeface="Calibri" pitchFamily="34" charset="0"/>
        </a:defRPr>
      </a:lvl7pPr>
      <a:lvl8pPr marL="1371600" algn="l" rtl="0" eaLnBrk="1" fontAlgn="base" hangingPunct="1">
        <a:spcBef>
          <a:spcPct val="0"/>
        </a:spcBef>
        <a:spcAft>
          <a:spcPct val="0"/>
        </a:spcAft>
        <a:defRPr sz="2800">
          <a:solidFill>
            <a:schemeClr val="tx1"/>
          </a:solidFill>
          <a:latin typeface="Calibri" pitchFamily="34" charset="0"/>
        </a:defRPr>
      </a:lvl8pPr>
      <a:lvl9pPr marL="1828800" algn="l" rtl="0" eaLnBrk="1" fontAlgn="base" hangingPunct="1">
        <a:spcBef>
          <a:spcPct val="0"/>
        </a:spcBef>
        <a:spcAft>
          <a:spcPct val="0"/>
        </a:spcAft>
        <a:defRPr sz="2800">
          <a:solidFill>
            <a:schemeClr val="tx1"/>
          </a:solidFill>
          <a:latin typeface="Calibri" pitchFamily="34" charset="0"/>
        </a:defRPr>
      </a:lvl9pPr>
    </p:titleStyle>
    <p:bodyStyle>
      <a:lvl1pPr marL="342900" indent="-342900" algn="l" rtl="0" eaLnBrk="1" fontAlgn="base" hangingPunct="1">
        <a:spcBef>
          <a:spcPts val="800"/>
        </a:spcBef>
        <a:spcAft>
          <a:spcPct val="0"/>
        </a:spcAft>
        <a:buClr>
          <a:schemeClr val="tx1"/>
        </a:buClr>
        <a:buFont typeface="Wingdings 3" pitchFamily="18" charset="2"/>
        <a:buChar char=""/>
        <a:defRPr sz="2000" kern="1200">
          <a:solidFill>
            <a:schemeClr val="tx1"/>
          </a:solidFill>
          <a:latin typeface="Calibri" pitchFamily="34" charset="0"/>
          <a:ea typeface="+mn-ea"/>
          <a:cs typeface="+mn-cs"/>
        </a:defRPr>
      </a:lvl1pPr>
      <a:lvl2pPr marL="547688" indent="-180975" algn="l" rtl="0" eaLnBrk="1" fontAlgn="base" hangingPunct="1">
        <a:spcBef>
          <a:spcPts val="300"/>
        </a:spcBef>
        <a:spcAft>
          <a:spcPct val="0"/>
        </a:spcAft>
        <a:buClr>
          <a:schemeClr val="tx1"/>
        </a:buClr>
        <a:buFont typeface="Calibri" pitchFamily="34" charset="0"/>
        <a:buChar char="‒"/>
        <a:defRPr sz="1800" kern="1200">
          <a:solidFill>
            <a:schemeClr val="tx1"/>
          </a:solidFill>
          <a:latin typeface="Calibri" pitchFamily="34" charset="0"/>
          <a:ea typeface="+mn-ea"/>
          <a:cs typeface="+mn-cs"/>
        </a:defRPr>
      </a:lvl2pPr>
      <a:lvl3pPr marL="914400" indent="-168275" algn="l" rtl="0" eaLnBrk="1" fontAlgn="base" hangingPunct="1">
        <a:spcBef>
          <a:spcPts val="300"/>
        </a:spcBef>
        <a:spcAft>
          <a:spcPct val="0"/>
        </a:spcAft>
        <a:buClr>
          <a:schemeClr val="tx1"/>
        </a:buClr>
        <a:buFont typeface="Calibri" pitchFamily="34" charset="0"/>
        <a:buChar char="‒"/>
        <a:defRPr sz="1600" kern="1200">
          <a:solidFill>
            <a:schemeClr val="tx1"/>
          </a:solidFill>
          <a:latin typeface="Calibri" pitchFamily="34" charset="0"/>
          <a:ea typeface="+mn-ea"/>
          <a:cs typeface="+mn-cs"/>
        </a:defRPr>
      </a:lvl3pPr>
      <a:lvl4pPr marL="1371600" indent="-182563" algn="l" rtl="0" eaLnBrk="1" fontAlgn="base" hangingPunct="1">
        <a:spcBef>
          <a:spcPts val="300"/>
        </a:spcBef>
        <a:spcAft>
          <a:spcPct val="0"/>
        </a:spcAft>
        <a:buClr>
          <a:schemeClr val="tx1"/>
        </a:buClr>
        <a:buFont typeface="Calibri" pitchFamily="34" charset="0"/>
        <a:buChar char="‒"/>
        <a:defRPr sz="1200" kern="1200">
          <a:solidFill>
            <a:schemeClr val="tx1"/>
          </a:solidFill>
          <a:latin typeface="Calibri" pitchFamily="34" charset="0"/>
          <a:ea typeface="+mn-ea"/>
          <a:cs typeface="+mn-cs"/>
        </a:defRPr>
      </a:lvl4pPr>
      <a:lvl5pPr marL="1644650" indent="-163513" algn="l" rtl="0" eaLnBrk="1" fontAlgn="base" hangingPunct="1">
        <a:spcBef>
          <a:spcPts val="300"/>
        </a:spcBef>
        <a:spcAft>
          <a:spcPct val="0"/>
        </a:spcAft>
        <a:buClr>
          <a:schemeClr val="tx1"/>
        </a:buClr>
        <a:buFont typeface="Calibri" pitchFamily="34" charset="0"/>
        <a:buChar char="‒"/>
        <a:defRPr sz="12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7378262" y="3102681"/>
            <a:ext cx="3845696" cy="1228655"/>
          </a:xfrm>
        </p:spPr>
        <p:txBody>
          <a:bodyPr/>
          <a:lstStyle/>
          <a:p>
            <a:r>
              <a:rPr lang="en-US" dirty="0" smtClean="0"/>
              <a:t>SLIRPI Automatic system</a:t>
            </a:r>
            <a:endParaRPr lang="en-US" dirty="0"/>
          </a:p>
        </p:txBody>
      </p:sp>
      <p:sp>
        <p:nvSpPr>
          <p:cNvPr id="10" name="Subtitle 9"/>
          <p:cNvSpPr>
            <a:spLocks noGrp="1"/>
          </p:cNvSpPr>
          <p:nvPr>
            <p:ph type="subTitle" idx="1"/>
          </p:nvPr>
        </p:nvSpPr>
        <p:spPr/>
        <p:txBody>
          <a:bodyPr/>
          <a:lstStyle/>
          <a:p>
            <a:r>
              <a:rPr lang="en-US" dirty="0" smtClean="0"/>
              <a:t>Kent Qian</a:t>
            </a:r>
          </a:p>
          <a:p>
            <a:r>
              <a:rPr lang="en-US" dirty="0" smtClean="0"/>
              <a:t>2017/06/26</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ctrTitle"/>
          </p:nvPr>
        </p:nvSpPr>
        <p:spPr bwMode="auto">
          <a:xfrm>
            <a:off x="1213945" y="2471049"/>
            <a:ext cx="8593547" cy="1841409"/>
          </a:xfrm>
        </p:spPr>
        <p:txBody>
          <a:bodyPr wrap="square" numCol="1" compatLnSpc="1">
            <a:prstTxWarp prst="textNoShape">
              <a:avLst/>
            </a:prstTxWarp>
          </a:bodyPr>
          <a:lstStyle/>
          <a:p>
            <a:pPr eaLnBrk="1" hangingPunct="1"/>
            <a:r>
              <a:rPr lang="en-US" dirty="0" smtClean="0"/>
              <a:t>Flow Chart for Automatic System of SLIRPI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117" y="13811"/>
            <a:ext cx="9427780" cy="6371223"/>
          </a:xfrm>
          <a:prstGeom prst="rect">
            <a:avLst/>
          </a:prstGeom>
        </p:spPr>
      </p:pic>
      <p:sp>
        <p:nvSpPr>
          <p:cNvPr id="3" name="Freeform 2"/>
          <p:cNvSpPr/>
          <p:nvPr/>
        </p:nvSpPr>
        <p:spPr>
          <a:xfrm>
            <a:off x="4272455" y="2207172"/>
            <a:ext cx="6180083" cy="2191407"/>
          </a:xfrm>
          <a:custGeom>
            <a:avLst/>
            <a:gdLst>
              <a:gd name="connsiteX0" fmla="*/ 3941379 w 6180083"/>
              <a:gd name="connsiteY0" fmla="*/ 15766 h 2191407"/>
              <a:gd name="connsiteX1" fmla="*/ 3941379 w 6180083"/>
              <a:gd name="connsiteY1" fmla="*/ 1781504 h 2191407"/>
              <a:gd name="connsiteX2" fmla="*/ 1466193 w 6180083"/>
              <a:gd name="connsiteY2" fmla="*/ 1781504 h 2191407"/>
              <a:gd name="connsiteX3" fmla="*/ 1466193 w 6180083"/>
              <a:gd name="connsiteY3" fmla="*/ 1576552 h 2191407"/>
              <a:gd name="connsiteX4" fmla="*/ 0 w 6180083"/>
              <a:gd name="connsiteY4" fmla="*/ 1576552 h 2191407"/>
              <a:gd name="connsiteX5" fmla="*/ 0 w 6180083"/>
              <a:gd name="connsiteY5" fmla="*/ 2191407 h 2191407"/>
              <a:gd name="connsiteX6" fmla="*/ 6180083 w 6180083"/>
              <a:gd name="connsiteY6" fmla="*/ 2191407 h 2191407"/>
              <a:gd name="connsiteX7" fmla="*/ 6180083 w 6180083"/>
              <a:gd name="connsiteY7" fmla="*/ 0 h 2191407"/>
              <a:gd name="connsiteX8" fmla="*/ 3941379 w 6180083"/>
              <a:gd name="connsiteY8" fmla="*/ 0 h 2191407"/>
              <a:gd name="connsiteX9" fmla="*/ 3941379 w 6180083"/>
              <a:gd name="connsiteY9" fmla="*/ 15766 h 219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80083" h="2191407">
                <a:moveTo>
                  <a:pt x="3941379" y="15766"/>
                </a:moveTo>
                <a:lnTo>
                  <a:pt x="3941379" y="1781504"/>
                </a:lnTo>
                <a:lnTo>
                  <a:pt x="1466193" y="1781504"/>
                </a:lnTo>
                <a:lnTo>
                  <a:pt x="1466193" y="1576552"/>
                </a:lnTo>
                <a:lnTo>
                  <a:pt x="0" y="1576552"/>
                </a:lnTo>
                <a:lnTo>
                  <a:pt x="0" y="2191407"/>
                </a:lnTo>
                <a:lnTo>
                  <a:pt x="6180083" y="2191407"/>
                </a:lnTo>
                <a:lnTo>
                  <a:pt x="6180083" y="0"/>
                </a:lnTo>
                <a:lnTo>
                  <a:pt x="3941379" y="0"/>
                </a:lnTo>
                <a:lnTo>
                  <a:pt x="3941379" y="15766"/>
                </a:lnTo>
                <a:close/>
              </a:path>
            </a:pathLst>
          </a:custGeom>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Tree>
    <p:extLst>
      <p:ext uri="{BB962C8B-B14F-4D97-AF65-F5344CB8AC3E}">
        <p14:creationId xmlns:p14="http://schemas.microsoft.com/office/powerpoint/2010/main" val="373315622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0139" y="2471049"/>
            <a:ext cx="7092088" cy="1841409"/>
          </a:xfrm>
        </p:spPr>
        <p:txBody>
          <a:bodyPr/>
          <a:lstStyle/>
          <a:p>
            <a:r>
              <a:rPr lang="en-US" dirty="0" smtClean="0"/>
              <a:t>Detailed Chart for 3dc-counter Part</a:t>
            </a:r>
            <a:endParaRPr lang="en-US" dirty="0"/>
          </a:p>
        </p:txBody>
      </p:sp>
    </p:spTree>
    <p:extLst>
      <p:ext uri="{BB962C8B-B14F-4D97-AF65-F5344CB8AC3E}">
        <p14:creationId xmlns:p14="http://schemas.microsoft.com/office/powerpoint/2010/main" val="17295439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126" y="244699"/>
            <a:ext cx="9699664" cy="6858000"/>
          </a:xfrm>
          <a:prstGeom prst="rect">
            <a:avLst/>
          </a:prstGeom>
        </p:spPr>
      </p:pic>
    </p:spTree>
    <p:extLst>
      <p:ext uri="{BB962C8B-B14F-4D97-AF65-F5344CB8AC3E}">
        <p14:creationId xmlns:p14="http://schemas.microsoft.com/office/powerpoint/2010/main" val="46629297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Additional Information</a:t>
            </a:r>
            <a:endParaRPr lang="en-US" dirty="0"/>
          </a:p>
        </p:txBody>
      </p:sp>
      <p:sp>
        <p:nvSpPr>
          <p:cNvPr id="22531" name="Content Placeholder 11"/>
          <p:cNvSpPr>
            <a:spLocks noGrp="1"/>
          </p:cNvSpPr>
          <p:nvPr>
            <p:ph idx="1"/>
          </p:nvPr>
        </p:nvSpPr>
        <p:spPr/>
        <p:txBody>
          <a:bodyPr/>
          <a:lstStyle/>
          <a:p>
            <a:r>
              <a:rPr lang="en-US" dirty="0" smtClean="0"/>
              <a:t>3dc_list</a:t>
            </a:r>
          </a:p>
          <a:p>
            <a:pPr lvl="1"/>
            <a:endParaRPr lang="en-US" dirty="0" smtClean="0"/>
          </a:p>
          <a:p>
            <a:pPr lvl="1"/>
            <a:endParaRPr lang="en-US" dirty="0"/>
          </a:p>
          <a:p>
            <a:pPr marL="366713" lvl="1" indent="0">
              <a:buNone/>
            </a:pPr>
            <a:endParaRPr lang="en-US" dirty="0" smtClean="0"/>
          </a:p>
          <a:p>
            <a:r>
              <a:rPr lang="en-US" dirty="0" smtClean="0"/>
              <a:t>Pm4_list</a:t>
            </a:r>
          </a:p>
          <a:p>
            <a:pPr marL="0" indent="0">
              <a:buNone/>
            </a:pPr>
            <a:endParaRPr lang="en-US" dirty="0" smtClean="0"/>
          </a:p>
          <a:p>
            <a:endParaRPr lang="en-US" dirty="0" smtClean="0"/>
          </a:p>
        </p:txBody>
      </p:sp>
      <p:sp>
        <p:nvSpPr>
          <p:cNvPr id="13" name="Text Placeholder 12"/>
          <p:cNvSpPr>
            <a:spLocks noGrp="1"/>
          </p:cNvSpPr>
          <p:nvPr>
            <p:ph type="body" sz="quarter" idx="10"/>
          </p:nvPr>
        </p:nvSpPr>
        <p:spPr/>
        <p:txBody>
          <a:bodyPr/>
          <a:lstStyle/>
          <a:p>
            <a:r>
              <a:rPr lang="en-US" dirty="0" smtClean="0"/>
              <a:t>Chart head fields in Database</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577085464"/>
              </p:ext>
            </p:extLst>
          </p:nvPr>
        </p:nvGraphicFramePr>
        <p:xfrm>
          <a:off x="1004550" y="1864574"/>
          <a:ext cx="9732854" cy="731520"/>
        </p:xfrm>
        <a:graphic>
          <a:graphicData uri="http://schemas.openxmlformats.org/drawingml/2006/table">
            <a:tbl>
              <a:tblPr firstRow="1" bandRow="1">
                <a:tableStyleId>{5C22544A-7EE6-4342-B048-85BDC9FD1C3A}</a:tableStyleId>
              </a:tblPr>
              <a:tblGrid>
                <a:gridCol w="2458042"/>
                <a:gridCol w="2276817"/>
                <a:gridCol w="2342033"/>
                <a:gridCol w="2655962"/>
              </a:tblGrid>
              <a:tr h="0">
                <a:tc>
                  <a:txBody>
                    <a:bodyPr/>
                    <a:lstStyle/>
                    <a:p>
                      <a:r>
                        <a:rPr lang="en-US" dirty="0" smtClean="0"/>
                        <a:t>hostname</a:t>
                      </a:r>
                      <a:endParaRPr lang="en-US" dirty="0"/>
                    </a:p>
                  </a:txBody>
                  <a:tcPr/>
                </a:tc>
                <a:tc>
                  <a:txBody>
                    <a:bodyPr/>
                    <a:lstStyle/>
                    <a:p>
                      <a:r>
                        <a:rPr lang="en-US" dirty="0" smtClean="0"/>
                        <a:t>d3dc_list</a:t>
                      </a:r>
                      <a:endParaRPr lang="en-US" dirty="0"/>
                    </a:p>
                  </a:txBody>
                  <a:tcPr/>
                </a:tc>
                <a:tc>
                  <a:txBody>
                    <a:bodyPr/>
                    <a:lstStyle/>
                    <a:p>
                      <a:r>
                        <a:rPr lang="en-US" dirty="0" smtClean="0"/>
                        <a:t>d3dc_path</a:t>
                      </a:r>
                      <a:endParaRPr lang="en-US" dirty="0"/>
                    </a:p>
                  </a:txBody>
                  <a:tcPr/>
                </a:tc>
                <a:tc>
                  <a:txBody>
                    <a:bodyPr/>
                    <a:lstStyle/>
                    <a:p>
                      <a:r>
                        <a:rPr lang="en-US" dirty="0" smtClean="0"/>
                        <a:t>d3dc_server_path</a:t>
                      </a:r>
                      <a:endParaRPr lang="en-US" dirty="0"/>
                    </a:p>
                  </a:txBody>
                  <a:tcPr/>
                </a:tc>
              </a:tr>
              <a:tr h="0">
                <a:tc>
                  <a:txBody>
                    <a:bodyPr/>
                    <a:lstStyle/>
                    <a:p>
                      <a:r>
                        <a:rPr lang="en-US" dirty="0" err="1" smtClean="0"/>
                        <a:t>varchar</a:t>
                      </a:r>
                      <a:r>
                        <a:rPr lang="en-US" dirty="0" smtClean="0"/>
                        <a:t>(50)</a:t>
                      </a:r>
                      <a:r>
                        <a:rPr lang="en-US" b="1" dirty="0" smtClean="0"/>
                        <a:t>[PRI]</a:t>
                      </a:r>
                      <a:endParaRPr lang="en-US" b="1" dirty="0"/>
                    </a:p>
                  </a:txBody>
                  <a:tcPr/>
                </a:tc>
                <a:tc>
                  <a:txBody>
                    <a:bodyPr/>
                    <a:lstStyle/>
                    <a:p>
                      <a:r>
                        <a:rPr lang="en-US" dirty="0" err="1" smtClean="0"/>
                        <a:t>varchar</a:t>
                      </a:r>
                      <a:r>
                        <a:rPr lang="en-US" dirty="0" smtClean="0"/>
                        <a:t>(200)</a:t>
                      </a:r>
                      <a:r>
                        <a:rPr lang="en-US" b="1" dirty="0" smtClean="0"/>
                        <a:t>[PRI]</a:t>
                      </a:r>
                      <a:endParaRPr lang="en-US" b="1" dirty="0"/>
                    </a:p>
                  </a:txBody>
                  <a:tcPr/>
                </a:tc>
                <a:tc>
                  <a:txBody>
                    <a:bodyPr/>
                    <a:lstStyle/>
                    <a:p>
                      <a:r>
                        <a:rPr lang="en-US" dirty="0" err="1" smtClean="0"/>
                        <a:t>varchar</a:t>
                      </a:r>
                      <a:r>
                        <a:rPr lang="en-US" dirty="0" smtClean="0"/>
                        <a:t>(200)</a:t>
                      </a:r>
                      <a:endParaRPr lang="en-US" dirty="0"/>
                    </a:p>
                  </a:txBody>
                  <a:tcPr/>
                </a:tc>
                <a:tc>
                  <a:txBody>
                    <a:bodyPr/>
                    <a:lstStyle/>
                    <a:p>
                      <a:r>
                        <a:rPr lang="en-US" dirty="0" err="1" smtClean="0"/>
                        <a:t>varchar</a:t>
                      </a:r>
                      <a:r>
                        <a:rPr lang="en-US" dirty="0" smtClean="0"/>
                        <a:t>(200)</a:t>
                      </a:r>
                      <a:endParaRPr lang="en-US"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38671188"/>
              </p:ext>
            </p:extLst>
          </p:nvPr>
        </p:nvGraphicFramePr>
        <p:xfrm>
          <a:off x="1004552" y="3206838"/>
          <a:ext cx="9725235" cy="731520"/>
        </p:xfrm>
        <a:graphic>
          <a:graphicData uri="http://schemas.openxmlformats.org/drawingml/2006/table">
            <a:tbl>
              <a:tblPr firstRow="1" bandRow="1">
                <a:tableStyleId>{5C22544A-7EE6-4342-B048-85BDC9FD1C3A}</a:tableStyleId>
              </a:tblPr>
              <a:tblGrid>
                <a:gridCol w="1945047"/>
                <a:gridCol w="1945047"/>
                <a:gridCol w="1945047"/>
                <a:gridCol w="1945047"/>
                <a:gridCol w="1945047"/>
              </a:tblGrid>
              <a:tr h="358071">
                <a:tc>
                  <a:txBody>
                    <a:bodyPr/>
                    <a:lstStyle/>
                    <a:p>
                      <a:r>
                        <a:rPr lang="en-US" dirty="0" smtClean="0"/>
                        <a:t>hostname</a:t>
                      </a:r>
                      <a:endParaRPr lang="en-US" dirty="0"/>
                    </a:p>
                  </a:txBody>
                  <a:tcPr/>
                </a:tc>
                <a:tc>
                  <a:txBody>
                    <a:bodyPr/>
                    <a:lstStyle/>
                    <a:p>
                      <a:r>
                        <a:rPr lang="en-US" dirty="0" smtClean="0"/>
                        <a:t>pm4_list</a:t>
                      </a:r>
                      <a:endParaRPr lang="en-US" dirty="0"/>
                    </a:p>
                  </a:txBody>
                  <a:tcPr/>
                </a:tc>
                <a:tc>
                  <a:txBody>
                    <a:bodyPr/>
                    <a:lstStyle/>
                    <a:p>
                      <a:r>
                        <a:rPr lang="en-US" dirty="0" err="1" smtClean="0"/>
                        <a:t>capture_date</a:t>
                      </a:r>
                      <a:endParaRPr lang="en-US" dirty="0"/>
                    </a:p>
                  </a:txBody>
                  <a:tcPr/>
                </a:tc>
                <a:tc>
                  <a:txBody>
                    <a:bodyPr/>
                    <a:lstStyle/>
                    <a:p>
                      <a:r>
                        <a:rPr lang="en-US" dirty="0" smtClean="0"/>
                        <a:t>pm4_path</a:t>
                      </a:r>
                      <a:endParaRPr lang="en-US" dirty="0"/>
                    </a:p>
                  </a:txBody>
                  <a:tcPr/>
                </a:tc>
                <a:tc>
                  <a:txBody>
                    <a:bodyPr/>
                    <a:lstStyle/>
                    <a:p>
                      <a:r>
                        <a:rPr lang="en-US" dirty="0" smtClean="0"/>
                        <a:t>pm4_server_path</a:t>
                      </a:r>
                      <a:endParaRPr lang="en-US" dirty="0"/>
                    </a:p>
                  </a:txBody>
                  <a:tcPr/>
                </a:tc>
              </a:tr>
              <a:tr h="350268">
                <a:tc>
                  <a:txBody>
                    <a:bodyPr/>
                    <a:lstStyle/>
                    <a:p>
                      <a:r>
                        <a:rPr lang="en-US" dirty="0" err="1" smtClean="0"/>
                        <a:t>varchar</a:t>
                      </a:r>
                      <a:r>
                        <a:rPr lang="en-US" dirty="0" smtClean="0"/>
                        <a:t>(50)</a:t>
                      </a:r>
                      <a:r>
                        <a:rPr lang="en-US" b="1" dirty="0" smtClean="0"/>
                        <a:t>[PRI]</a:t>
                      </a:r>
                      <a:endParaRPr lang="en-US" b="1" dirty="0"/>
                    </a:p>
                  </a:txBody>
                  <a:tcPr/>
                </a:tc>
                <a:tc>
                  <a:txBody>
                    <a:bodyPr/>
                    <a:lstStyle/>
                    <a:p>
                      <a:r>
                        <a:rPr lang="en-US" dirty="0" err="1" smtClean="0"/>
                        <a:t>varchar</a:t>
                      </a:r>
                      <a:r>
                        <a:rPr lang="en-US" dirty="0" smtClean="0"/>
                        <a:t>(200)</a:t>
                      </a:r>
                      <a:r>
                        <a:rPr lang="en-US" b="1" dirty="0" smtClean="0"/>
                        <a:t>[PRI]</a:t>
                      </a:r>
                      <a:endParaRPr lang="en-US" b="1" dirty="0"/>
                    </a:p>
                  </a:txBody>
                  <a:tcPr/>
                </a:tc>
                <a:tc>
                  <a:txBody>
                    <a:bodyPr/>
                    <a:lstStyle/>
                    <a:p>
                      <a:r>
                        <a:rPr lang="en-US" b="0" dirty="0" err="1" smtClean="0"/>
                        <a:t>varchar</a:t>
                      </a:r>
                      <a:r>
                        <a:rPr lang="en-US" b="0" dirty="0" smtClean="0"/>
                        <a:t>(20)</a:t>
                      </a:r>
                      <a:r>
                        <a:rPr lang="en-US" b="1" dirty="0" smtClean="0"/>
                        <a:t>[PRI]</a:t>
                      </a:r>
                      <a:endParaRPr lang="en-US" b="1" dirty="0"/>
                    </a:p>
                  </a:txBody>
                  <a:tcPr/>
                </a:tc>
                <a:tc>
                  <a:txBody>
                    <a:bodyPr/>
                    <a:lstStyle/>
                    <a:p>
                      <a:r>
                        <a:rPr lang="en-US" dirty="0" err="1" smtClean="0"/>
                        <a:t>varchar</a:t>
                      </a:r>
                      <a:r>
                        <a:rPr lang="en-US" dirty="0" smtClean="0"/>
                        <a:t>(200)</a:t>
                      </a:r>
                      <a:endParaRPr lang="en-US" dirty="0"/>
                    </a:p>
                  </a:txBody>
                  <a:tcPr/>
                </a:tc>
                <a:tc>
                  <a:txBody>
                    <a:bodyPr/>
                    <a:lstStyle/>
                    <a:p>
                      <a:r>
                        <a:rPr lang="en-US" dirty="0" err="1" smtClean="0"/>
                        <a:t>varchar</a:t>
                      </a:r>
                      <a:r>
                        <a:rPr lang="en-US" dirty="0" smtClean="0"/>
                        <a:t>(200)</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Machine_list</a:t>
            </a:r>
            <a:endParaRPr lang="en-US" dirty="0" smtClean="0"/>
          </a:p>
          <a:p>
            <a:endParaRPr lang="en-US" dirty="0" smtClean="0"/>
          </a:p>
          <a:p>
            <a:pPr marL="0" indent="0">
              <a:buNone/>
            </a:pPr>
            <a:endParaRPr lang="en-US" dirty="0" smtClean="0"/>
          </a:p>
          <a:p>
            <a:pPr marL="0" indent="0">
              <a:buNone/>
            </a:pPr>
            <a:endParaRPr lang="en-US" dirty="0"/>
          </a:p>
          <a:p>
            <a:pPr marL="0" indent="0">
              <a:buNone/>
            </a:pPr>
            <a:endParaRPr lang="en-US" dirty="0"/>
          </a:p>
          <a:p>
            <a:r>
              <a:rPr lang="en-US" dirty="0"/>
              <a:t>Pm4_logs_status</a:t>
            </a:r>
            <a:endParaRPr lang="en-US" dirty="0" smtClean="0"/>
          </a:p>
          <a:p>
            <a:endParaRPr lang="en-US" dirty="0"/>
          </a:p>
        </p:txBody>
      </p:sp>
      <p:sp>
        <p:nvSpPr>
          <p:cNvPr id="7" name="Title 10"/>
          <p:cNvSpPr>
            <a:spLocks noGrp="1"/>
          </p:cNvSpPr>
          <p:nvPr>
            <p:ph type="title"/>
          </p:nvPr>
        </p:nvSpPr>
        <p:spPr>
          <a:xfrm>
            <a:off x="305625" y="278130"/>
            <a:ext cx="10424160" cy="474345"/>
          </a:xfrm>
        </p:spPr>
        <p:txBody>
          <a:bodyPr/>
          <a:lstStyle/>
          <a:p>
            <a:r>
              <a:rPr lang="en-US" dirty="0" smtClean="0"/>
              <a:t>Additional Information</a:t>
            </a:r>
            <a:endParaRPr lang="en-US" dirty="0"/>
          </a:p>
        </p:txBody>
      </p:sp>
      <p:sp>
        <p:nvSpPr>
          <p:cNvPr id="8" name="Text Placeholder 12"/>
          <p:cNvSpPr>
            <a:spLocks noGrp="1"/>
          </p:cNvSpPr>
          <p:nvPr>
            <p:ph type="body" sz="quarter" idx="10"/>
          </p:nvPr>
        </p:nvSpPr>
        <p:spPr>
          <a:xfrm>
            <a:off x="313245" y="752574"/>
            <a:ext cx="10424160" cy="285750"/>
          </a:xfrm>
        </p:spPr>
        <p:txBody>
          <a:bodyPr/>
          <a:lstStyle/>
          <a:p>
            <a:r>
              <a:rPr lang="en-US" dirty="0" smtClean="0"/>
              <a:t>Chart head fields in Database</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32676331"/>
              </p:ext>
            </p:extLst>
          </p:nvPr>
        </p:nvGraphicFramePr>
        <p:xfrm>
          <a:off x="936767" y="1827955"/>
          <a:ext cx="9793024" cy="1280160"/>
        </p:xfrm>
        <a:graphic>
          <a:graphicData uri="http://schemas.openxmlformats.org/drawingml/2006/table">
            <a:tbl>
              <a:tblPr firstRow="1" bandRow="1">
                <a:tableStyleId>{5C22544A-7EE6-4342-B048-85BDC9FD1C3A}</a:tableStyleId>
              </a:tblPr>
              <a:tblGrid>
                <a:gridCol w="1291278"/>
                <a:gridCol w="1275009"/>
                <a:gridCol w="875763"/>
                <a:gridCol w="901521"/>
                <a:gridCol w="1390918"/>
                <a:gridCol w="1352282"/>
                <a:gridCol w="1275008"/>
                <a:gridCol w="1431245"/>
              </a:tblGrid>
              <a:tr h="301243">
                <a:tc>
                  <a:txBody>
                    <a:bodyPr/>
                    <a:lstStyle/>
                    <a:p>
                      <a:pPr algn="l"/>
                      <a:r>
                        <a:rPr lang="en-US" dirty="0" smtClean="0"/>
                        <a:t>hostname</a:t>
                      </a:r>
                      <a:endParaRPr lang="en-US" dirty="0"/>
                    </a:p>
                  </a:txBody>
                  <a:tcPr/>
                </a:tc>
                <a:tc>
                  <a:txBody>
                    <a:bodyPr/>
                    <a:lstStyle/>
                    <a:p>
                      <a:r>
                        <a:rPr lang="en-US" dirty="0" err="1" smtClean="0"/>
                        <a:t>os</a:t>
                      </a:r>
                      <a:endParaRPr lang="en-US" dirty="0"/>
                    </a:p>
                  </a:txBody>
                  <a:tcPr/>
                </a:tc>
                <a:tc>
                  <a:txBody>
                    <a:bodyPr/>
                    <a:lstStyle/>
                    <a:p>
                      <a:r>
                        <a:rPr lang="en-US" dirty="0" err="1" smtClean="0"/>
                        <a:t>cpu</a:t>
                      </a:r>
                      <a:endParaRPr lang="en-US" dirty="0"/>
                    </a:p>
                  </a:txBody>
                  <a:tcPr/>
                </a:tc>
                <a:tc>
                  <a:txBody>
                    <a:bodyPr/>
                    <a:lstStyle/>
                    <a:p>
                      <a:r>
                        <a:rPr lang="en-US" dirty="0" err="1" smtClean="0"/>
                        <a:t>gpu</a:t>
                      </a:r>
                      <a:endParaRPr lang="en-US" dirty="0"/>
                    </a:p>
                  </a:txBody>
                  <a:tcPr/>
                </a:tc>
                <a:tc>
                  <a:txBody>
                    <a:bodyPr/>
                    <a:lstStyle/>
                    <a:p>
                      <a:r>
                        <a:rPr lang="en-US" dirty="0" err="1" smtClean="0"/>
                        <a:t>eng_clk</a:t>
                      </a:r>
                      <a:endParaRPr lang="en-US" dirty="0"/>
                    </a:p>
                  </a:txBody>
                  <a:tcPr/>
                </a:tc>
                <a:tc>
                  <a:txBody>
                    <a:bodyPr/>
                    <a:lstStyle/>
                    <a:p>
                      <a:r>
                        <a:rPr lang="en-US" dirty="0" err="1" smtClean="0"/>
                        <a:t>mem_clk</a:t>
                      </a:r>
                      <a:endParaRPr lang="en-US" dirty="0"/>
                    </a:p>
                  </a:txBody>
                  <a:tcPr/>
                </a:tc>
                <a:tc>
                  <a:txBody>
                    <a:bodyPr/>
                    <a:lstStyle/>
                    <a:p>
                      <a:r>
                        <a:rPr lang="en-US" dirty="0" err="1" smtClean="0"/>
                        <a:t>driver_v</a:t>
                      </a:r>
                      <a:endParaRPr lang="en-US" dirty="0"/>
                    </a:p>
                  </a:txBody>
                  <a:tcPr/>
                </a:tc>
                <a:tc>
                  <a:txBody>
                    <a:bodyPr/>
                    <a:lstStyle/>
                    <a:p>
                      <a:r>
                        <a:rPr lang="en-US" dirty="0" err="1" smtClean="0"/>
                        <a:t>driver_date</a:t>
                      </a:r>
                      <a:endParaRPr lang="en-US" dirty="0"/>
                    </a:p>
                  </a:txBody>
                  <a:tcPr/>
                </a:tc>
              </a:tr>
              <a:tr h="7427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varchar</a:t>
                      </a:r>
                      <a:r>
                        <a:rPr lang="en-US" dirty="0" smtClean="0"/>
                        <a:t>(50)</a:t>
                      </a:r>
                      <a:r>
                        <a:rPr lang="en-US" b="1" dirty="0" smtClean="0"/>
                        <a:t>[PRI]</a:t>
                      </a:r>
                    </a:p>
                    <a:p>
                      <a:endParaRPr lang="en-US" dirty="0"/>
                    </a:p>
                  </a:txBody>
                  <a:tcPr/>
                </a:tc>
                <a:tc>
                  <a:txBody>
                    <a:bodyPr/>
                    <a:lstStyle/>
                    <a:p>
                      <a:r>
                        <a:rPr lang="en-US" dirty="0" err="1" smtClean="0"/>
                        <a:t>varchar</a:t>
                      </a:r>
                      <a:r>
                        <a:rPr lang="en-US" dirty="0" smtClean="0"/>
                        <a:t>(20)</a:t>
                      </a:r>
                      <a:endParaRPr lang="en-US" dirty="0"/>
                    </a:p>
                  </a:txBody>
                  <a:tcPr/>
                </a:tc>
                <a:tc>
                  <a:txBody>
                    <a:bodyPr/>
                    <a:lstStyle/>
                    <a:p>
                      <a:r>
                        <a:rPr lang="en-US" dirty="0" err="1" smtClean="0"/>
                        <a:t>varchar</a:t>
                      </a:r>
                      <a:r>
                        <a:rPr lang="en-US" dirty="0" smtClean="0"/>
                        <a:t>(100)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varchar</a:t>
                      </a:r>
                      <a:r>
                        <a:rPr lang="en-US" dirty="0" smtClean="0"/>
                        <a:t>(100)</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varchar</a:t>
                      </a:r>
                      <a:r>
                        <a:rPr lang="en-US" dirty="0" smtClean="0"/>
                        <a:t>(50)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varchar</a:t>
                      </a:r>
                      <a:r>
                        <a:rPr lang="en-US" dirty="0" smtClean="0"/>
                        <a:t>(50)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varchar</a:t>
                      </a:r>
                      <a:r>
                        <a:rPr lang="en-US" dirty="0" smtClean="0"/>
                        <a:t>(50)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varchar</a:t>
                      </a:r>
                      <a:r>
                        <a:rPr lang="en-US" dirty="0" smtClean="0"/>
                        <a:t>(20)</a:t>
                      </a:r>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626749635"/>
              </p:ext>
            </p:extLst>
          </p:nvPr>
        </p:nvGraphicFramePr>
        <p:xfrm>
          <a:off x="933293" y="4124325"/>
          <a:ext cx="9793024" cy="1280160"/>
        </p:xfrm>
        <a:graphic>
          <a:graphicData uri="http://schemas.openxmlformats.org/drawingml/2006/table">
            <a:tbl>
              <a:tblPr firstRow="1" bandRow="1">
                <a:tableStyleId>{5C22544A-7EE6-4342-B048-85BDC9FD1C3A}</a:tableStyleId>
              </a:tblPr>
              <a:tblGrid>
                <a:gridCol w="1384904"/>
                <a:gridCol w="1181383"/>
                <a:gridCol w="875763"/>
                <a:gridCol w="901521"/>
                <a:gridCol w="1390918"/>
                <a:gridCol w="1352282"/>
                <a:gridCol w="1275008"/>
                <a:gridCol w="1431245"/>
              </a:tblGrid>
              <a:tr h="301243">
                <a:tc>
                  <a:txBody>
                    <a:bodyPr/>
                    <a:lstStyle/>
                    <a:p>
                      <a:pPr algn="l"/>
                      <a:r>
                        <a:rPr lang="en-US" dirty="0" smtClean="0"/>
                        <a:t>pm4_list</a:t>
                      </a:r>
                      <a:endParaRPr lang="en-US" dirty="0"/>
                    </a:p>
                  </a:txBody>
                  <a:tcPr/>
                </a:tc>
                <a:tc>
                  <a:txBody>
                    <a:bodyPr/>
                    <a:lstStyle/>
                    <a:p>
                      <a:r>
                        <a:rPr lang="en-US" dirty="0" err="1" smtClean="0"/>
                        <a:t>os</a:t>
                      </a:r>
                      <a:endParaRPr lang="en-US" dirty="0"/>
                    </a:p>
                  </a:txBody>
                  <a:tcPr/>
                </a:tc>
                <a:tc>
                  <a:txBody>
                    <a:bodyPr/>
                    <a:lstStyle/>
                    <a:p>
                      <a:r>
                        <a:rPr lang="en-US" dirty="0" err="1" smtClean="0"/>
                        <a:t>cpu</a:t>
                      </a:r>
                      <a:endParaRPr lang="en-US" dirty="0"/>
                    </a:p>
                  </a:txBody>
                  <a:tcPr/>
                </a:tc>
                <a:tc>
                  <a:txBody>
                    <a:bodyPr/>
                    <a:lstStyle/>
                    <a:p>
                      <a:r>
                        <a:rPr lang="en-US" dirty="0" err="1" smtClean="0"/>
                        <a:t>gpu</a:t>
                      </a:r>
                      <a:endParaRPr lang="en-US" dirty="0"/>
                    </a:p>
                  </a:txBody>
                  <a:tcPr/>
                </a:tc>
                <a:tc>
                  <a:txBody>
                    <a:bodyPr/>
                    <a:lstStyle/>
                    <a:p>
                      <a:r>
                        <a:rPr lang="en-US" dirty="0" err="1" smtClean="0"/>
                        <a:t>eng_clk</a:t>
                      </a:r>
                      <a:endParaRPr lang="en-US" dirty="0"/>
                    </a:p>
                  </a:txBody>
                  <a:tcPr/>
                </a:tc>
                <a:tc>
                  <a:txBody>
                    <a:bodyPr/>
                    <a:lstStyle/>
                    <a:p>
                      <a:r>
                        <a:rPr lang="en-US" dirty="0" err="1" smtClean="0"/>
                        <a:t>mem_clk</a:t>
                      </a:r>
                      <a:endParaRPr lang="en-US" dirty="0"/>
                    </a:p>
                  </a:txBody>
                  <a:tcPr/>
                </a:tc>
                <a:tc>
                  <a:txBody>
                    <a:bodyPr/>
                    <a:lstStyle/>
                    <a:p>
                      <a:r>
                        <a:rPr lang="en-US" dirty="0" err="1" smtClean="0"/>
                        <a:t>driver_v</a:t>
                      </a:r>
                      <a:endParaRPr lang="en-US" dirty="0"/>
                    </a:p>
                  </a:txBody>
                  <a:tcPr/>
                </a:tc>
                <a:tc>
                  <a:txBody>
                    <a:bodyPr/>
                    <a:lstStyle/>
                    <a:p>
                      <a:r>
                        <a:rPr lang="en-US" dirty="0" err="1" smtClean="0"/>
                        <a:t>driver_date</a:t>
                      </a:r>
                      <a:endParaRPr lang="en-US" dirty="0"/>
                    </a:p>
                  </a:txBody>
                  <a:tcPr/>
                </a:tc>
              </a:tr>
              <a:tr h="7427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varchar</a:t>
                      </a:r>
                      <a:r>
                        <a:rPr lang="en-US" dirty="0" smtClean="0"/>
                        <a:t>(200)</a:t>
                      </a:r>
                      <a:r>
                        <a:rPr lang="en-US" b="1" dirty="0" smtClean="0"/>
                        <a:t>[</a:t>
                      </a:r>
                      <a:r>
                        <a:rPr lang="en-US" b="1" dirty="0" smtClean="0"/>
                        <a:t>PRI]</a:t>
                      </a:r>
                    </a:p>
                    <a:p>
                      <a:endParaRPr lang="en-US" dirty="0"/>
                    </a:p>
                  </a:txBody>
                  <a:tcPr/>
                </a:tc>
                <a:tc>
                  <a:txBody>
                    <a:bodyPr/>
                    <a:lstStyle/>
                    <a:p>
                      <a:r>
                        <a:rPr lang="en-US" dirty="0" err="1" smtClean="0"/>
                        <a:t>varchar</a:t>
                      </a:r>
                      <a:r>
                        <a:rPr lang="en-US" dirty="0" smtClean="0"/>
                        <a:t>(20)</a:t>
                      </a:r>
                      <a:endParaRPr lang="en-US" dirty="0"/>
                    </a:p>
                  </a:txBody>
                  <a:tcPr/>
                </a:tc>
                <a:tc>
                  <a:txBody>
                    <a:bodyPr/>
                    <a:lstStyle/>
                    <a:p>
                      <a:r>
                        <a:rPr lang="en-US" dirty="0" err="1" smtClean="0"/>
                        <a:t>varchar</a:t>
                      </a:r>
                      <a:r>
                        <a:rPr lang="en-US" dirty="0" smtClean="0"/>
                        <a:t>(100)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varchar</a:t>
                      </a:r>
                      <a:r>
                        <a:rPr lang="en-US" dirty="0" smtClean="0"/>
                        <a:t>(100)</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varchar</a:t>
                      </a:r>
                      <a:r>
                        <a:rPr lang="en-US" dirty="0" smtClean="0"/>
                        <a:t>(50)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varchar</a:t>
                      </a:r>
                      <a:r>
                        <a:rPr lang="en-US" dirty="0" smtClean="0"/>
                        <a:t>(50)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varchar</a:t>
                      </a:r>
                      <a:r>
                        <a:rPr lang="en-US" dirty="0" smtClean="0"/>
                        <a:t>(50)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varchar</a:t>
                      </a:r>
                      <a:r>
                        <a:rPr lang="en-US" dirty="0" smtClean="0"/>
                        <a:t>(20)</a:t>
                      </a:r>
                    </a:p>
                  </a:txBody>
                  <a:tcPr/>
                </a:tc>
              </a:tr>
            </a:tbl>
          </a:graphicData>
        </a:graphic>
      </p:graphicFrame>
    </p:spTree>
    <p:extLst>
      <p:ext uri="{BB962C8B-B14F-4D97-AF65-F5344CB8AC3E}">
        <p14:creationId xmlns:p14="http://schemas.microsoft.com/office/powerpoint/2010/main" val="228109100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 &amp; Attribution</a:t>
            </a:r>
          </a:p>
        </p:txBody>
      </p:sp>
      <p:sp>
        <p:nvSpPr>
          <p:cNvPr id="3" name="Content Placeholder 2"/>
          <p:cNvSpPr>
            <a:spLocks noGrp="1"/>
          </p:cNvSpPr>
          <p:nvPr>
            <p:ph idx="1"/>
          </p:nvPr>
        </p:nvSpPr>
        <p:spPr/>
        <p:txBody>
          <a:bodyPr anchor="b"/>
          <a:lstStyle/>
          <a:p>
            <a:pPr marL="0" indent="0" defTabSz="652463">
              <a:spcAft>
                <a:spcPts val="0"/>
              </a:spcAft>
              <a:buNone/>
              <a:defRPr/>
            </a:pPr>
            <a:r>
              <a:rPr lang="en-US" sz="1400" dirty="0"/>
              <a:t>The information presented in this document is for informational purposes only and may contain technical inaccuracies, omissions and typographical errors.</a:t>
            </a:r>
            <a:br>
              <a:rPr lang="en-US" sz="1400" dirty="0"/>
            </a:br>
            <a:endParaRPr lang="en-US" sz="1400" dirty="0"/>
          </a:p>
          <a:p>
            <a:pPr marL="0" indent="0" defTabSz="652463">
              <a:spcAft>
                <a:spcPts val="0"/>
              </a:spcAft>
              <a:buNone/>
              <a:defRPr/>
            </a:pPr>
            <a:r>
              <a:rPr lang="en-US" sz="1400" dirty="0"/>
              <a:t>The information contained herein is subject to change and may be rendered inaccurate for many reasons, including but not limited to product and roadmap changes, component and motherboard version changes, new model and/or product releases, product differences between differing manufacturers, software changes, BIOS flashes, firmware upgrades, or the like. AMD assumes no obligation to update or otherwise correct or revise this information. However, AMD reserves the right to revise this information and to make changes from time to time to the content hereof without obligation of AMD to notify any person of such revisions or changes.</a:t>
            </a:r>
            <a:br>
              <a:rPr lang="en-US" sz="1400" dirty="0"/>
            </a:br>
            <a:endParaRPr lang="en-US" sz="1400" dirty="0"/>
          </a:p>
          <a:p>
            <a:pPr marL="0" indent="0" defTabSz="652463">
              <a:spcAft>
                <a:spcPts val="0"/>
              </a:spcAft>
              <a:buNone/>
              <a:defRPr/>
            </a:pPr>
            <a:r>
              <a:rPr lang="en-US" sz="1400" dirty="0"/>
              <a:t>AMD MAKES NO REPRESENTATIONS OR WARRANTIES WITH RESPECT TO THE CONTENTS HEREOF AND ASSUMES NO RESPONSIBILITY FOR ANY INACCURACIES, ERRORS OR OMISSIONS THAT MAY APPEAR IN THIS INFORMATION.</a:t>
            </a:r>
            <a:br>
              <a:rPr lang="en-US" sz="1400" dirty="0"/>
            </a:br>
            <a:endParaRPr lang="en-US" sz="1400" dirty="0"/>
          </a:p>
          <a:p>
            <a:pPr marL="0" indent="0" defTabSz="652463">
              <a:spcAft>
                <a:spcPts val="0"/>
              </a:spcAft>
              <a:buNone/>
              <a:defRPr/>
            </a:pPr>
            <a:r>
              <a:rPr lang="en-US" sz="1400" dirty="0"/>
              <a:t>AMD SPECIFICALLY DISCLAIMS ANY IMPLIED WARRANTIES OF MERCHANTABILITY OR FITNESS FOR ANY PARTICULAR PURPOSE. IN NO EVENT WILL AMD BE LIABLE TO ANY PERSON FOR ANY DIRECT, INDIRECT, SPECIAL OR OTHER CONSEQUENTIAL DAMAGES ARISING FROM THE USE OF ANY INFORMATION CONTAINED HEREIN, EVEN IF AMD IS EXPRESSLY ADVISED OF THE POSSIBILITY OF SUCH DAMAGES.</a:t>
            </a:r>
          </a:p>
          <a:p>
            <a:pPr marL="0" indent="0" algn="just" defTabSz="652463">
              <a:spcAft>
                <a:spcPts val="0"/>
              </a:spcAft>
              <a:buNone/>
              <a:defRPr/>
            </a:pPr>
            <a:endParaRPr lang="en-US" sz="1400" b="1" u="sng" dirty="0"/>
          </a:p>
          <a:p>
            <a:pPr marL="0" indent="0" algn="just" defTabSz="652463">
              <a:spcAft>
                <a:spcPts val="0"/>
              </a:spcAft>
              <a:buNone/>
              <a:defRPr/>
            </a:pPr>
            <a:r>
              <a:rPr lang="en-US" sz="1400" b="1" u="sng" dirty="0"/>
              <a:t>ATTRIBUTION</a:t>
            </a:r>
          </a:p>
          <a:p>
            <a:pPr marL="0" indent="0">
              <a:buNone/>
            </a:pPr>
            <a:r>
              <a:rPr lang="en-US" sz="1400" dirty="0"/>
              <a:t>© 2013 Advanced Micro Devices, Inc. All rights reserved. AMD, the AMD Arrow logo</a:t>
            </a:r>
            <a:r>
              <a:rPr lang="en-CA" sz="1400" dirty="0"/>
              <a:t> </a:t>
            </a:r>
            <a:r>
              <a:rPr lang="en-US" sz="1400" dirty="0"/>
              <a:t>and combinations thereof are trademarks of Advanced Micro Devices, Inc. in the United States and/or other jurisdictions. </a:t>
            </a:r>
            <a:r>
              <a:rPr lang="en-US" sz="1400" dirty="0" smtClean="0"/>
              <a:t>Other </a:t>
            </a:r>
            <a:r>
              <a:rPr lang="en-US" sz="1400" dirty="0"/>
              <a:t>names are for informational purposes only and may be trademarks of their respective owners</a:t>
            </a:r>
            <a:r>
              <a:rPr lang="en-US" sz="1400" dirty="0" smtClean="0"/>
              <a:t>.</a:t>
            </a:r>
            <a:endParaRPr lang="en-US" sz="1400" dirty="0"/>
          </a:p>
        </p:txBody>
      </p:sp>
    </p:spTree>
    <p:extLst>
      <p:ext uri="{BB962C8B-B14F-4D97-AF65-F5344CB8AC3E}">
        <p14:creationId xmlns:p14="http://schemas.microsoft.com/office/powerpoint/2010/main" val="161835207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AMD WIDE WHT LITE Printer Friendly - 0807">
  <a:themeElements>
    <a:clrScheme name="Custom 10">
      <a:dk1>
        <a:sysClr val="windowText" lastClr="000000"/>
      </a:dk1>
      <a:lt1>
        <a:sysClr val="window" lastClr="FFFFFF"/>
      </a:lt1>
      <a:dk2>
        <a:srgbClr val="FFFFFF"/>
      </a:dk2>
      <a:lt2>
        <a:srgbClr val="000000"/>
      </a:lt2>
      <a:accent1>
        <a:srgbClr val="F26522"/>
      </a:accent1>
      <a:accent2>
        <a:srgbClr val="ED1C24"/>
      </a:accent2>
      <a:accent3>
        <a:srgbClr val="00AAB5"/>
      </a:accent3>
      <a:accent4>
        <a:srgbClr val="A6CE39"/>
      </a:accent4>
      <a:accent5>
        <a:srgbClr val="812990"/>
      </a:accent5>
      <a:accent6>
        <a:srgbClr val="C7C8CA"/>
      </a:accent6>
      <a:hlink>
        <a:srgbClr val="ED1C24"/>
      </a:hlink>
      <a:folHlink>
        <a:srgbClr val="C7C8C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fontAlgn="auto">
          <a:spcBef>
            <a:spcPts val="0"/>
          </a:spcBef>
          <a:spcAft>
            <a:spcPts val="0"/>
          </a:spcAft>
          <a:defRPr sz="3200" dirty="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bodyPr anchor="ctr" anchorCtr="0"/>
      <a:lstStyle>
        <a:defPPr marL="0" marR="0" indent="0" algn="l" defTabSz="914400" rtl="0" eaLnBrk="1" fontAlgn="auto" latinLnBrk="0" hangingPunct="1">
          <a:lnSpc>
            <a:spcPct val="90000"/>
          </a:lnSpc>
          <a:spcBef>
            <a:spcPts val="300"/>
          </a:spcBef>
          <a:spcAft>
            <a:spcPts val="300"/>
          </a:spcAft>
          <a:buClr>
            <a:srgbClr val="FFFFFF"/>
          </a:buClr>
          <a:buSzTx/>
          <a:buFont typeface="Wingdings 3" pitchFamily="18" charset="2"/>
          <a:buNone/>
          <a:tabLst/>
          <a:defRPr kumimoji="0" sz="2000" b="0" i="0" u="none" strike="noStrike" kern="1200" cap="none" spc="0" normalizeH="0" baseline="0" noProof="0" dirty="0">
            <a:ln>
              <a:noFill/>
            </a:ln>
            <a:solidFill>
              <a:schemeClr val="tx1"/>
            </a:solidFill>
            <a:effectLst/>
            <a:uLnTx/>
            <a:uFillTx/>
            <a:latin typeface="+mj-lt"/>
            <a:ea typeface="MS PGothic" pitchFamily="34" charset="-128"/>
            <a:cs typeface="+mn-cs"/>
          </a:defRPr>
        </a:defPPr>
      </a:lstStyle>
    </a:txDef>
  </a:objectDefaults>
  <a:extraClrSchemeLst/>
  <a:extLst>
    <a:ext uri="{05A4C25C-085E-4340-85A3-A5531E510DB2}">
      <thm15:themeFamily xmlns:thm15="http://schemas.microsoft.com/office/thememl/2012/main" name="automatical system" id="{D999FFAF-98ED-415E-BB2D-B5BE70881A90}" vid="{9FC3C276-5272-49E5-9D84-EF77CC9A1A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4B1B7A46415B40BFB5FA6C8004ECA5" ma:contentTypeVersion="1" ma:contentTypeDescription="Create a new document." ma:contentTypeScope="" ma:versionID="ac3b19f409d7e963cd80e4dcd1b829f4">
  <xsd:schema xmlns:xsd="http://www.w3.org/2001/XMLSchema" xmlns:p="http://schemas.microsoft.com/office/2006/metadata/properties" xmlns:ns1="http://schemas.microsoft.com/sharepoint/v3" targetNamespace="http://schemas.microsoft.com/office/2006/metadata/properties" ma:root="true" ma:fieldsID="ddb0c952b897a810c8a4e377cff6bff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92E365-468E-40CC-AE70-530E383782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D570F6B7-118B-407C-AC24-170171A9E010}">
  <ds:schemaRefs>
    <ds:schemaRef ds:uri="http://schemas.microsoft.com/office/2006/metadata/properties"/>
    <ds:schemaRef ds:uri="http://schemas.microsoft.com/sharepoint/v3"/>
  </ds:schemaRefs>
</ds:datastoreItem>
</file>

<file path=customXml/itemProps3.xml><?xml version="1.0" encoding="utf-8"?>
<ds:datastoreItem xmlns:ds="http://schemas.openxmlformats.org/officeDocument/2006/customXml" ds:itemID="{AE1B9469-F506-43EC-964C-165138D9890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automatical system</Template>
  <TotalTime>3278</TotalTime>
  <Words>150</Words>
  <Application>Microsoft Office PowerPoint</Application>
  <PresentationFormat>Custom</PresentationFormat>
  <Paragraphs>78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 3</vt:lpstr>
      <vt:lpstr>AMD WIDE WHT LITE Printer Friendly - 0807</vt:lpstr>
      <vt:lpstr>SLIRPI Automatic system</vt:lpstr>
      <vt:lpstr>Flow Chart for Automatic System of SLIRPI </vt:lpstr>
      <vt:lpstr>PowerPoint Presentation</vt:lpstr>
      <vt:lpstr>Detailed Chart for 3dc-counter Part</vt:lpstr>
      <vt:lpstr>PowerPoint Presentation</vt:lpstr>
      <vt:lpstr>Additional Information</vt:lpstr>
      <vt:lpstr>Additional Information</vt:lpstr>
      <vt:lpstr>Disclaimer &amp; Attribution</vt:lpstr>
    </vt:vector>
  </TitlesOfParts>
  <Company>Advanced Micro Devices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SLIRPI Automatic system</dc:title>
  <dc:creator>Qian, ZhiRun</dc:creator>
  <cp:lastModifiedBy>Qian, ZhiRun</cp:lastModifiedBy>
  <cp:revision>1</cp:revision>
  <cp:lastPrinted>2013-07-20T14:31:32Z</cp:lastPrinted>
  <dcterms:created xsi:type="dcterms:W3CDTF">2017-06-28T02:16:02Z</dcterms:created>
  <dcterms:modified xsi:type="dcterms:W3CDTF">2017-06-30T08:54:16Z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0x010100D34B1B7A46415B40BFB5FA6C8004ECA5</vt:lpwstr>
  </property>
</Properties>
</file>