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0"/>
  </p:notesMasterIdLst>
  <p:sldIdLst>
    <p:sldId id="256" r:id="rId2"/>
    <p:sldId id="286" r:id="rId3"/>
    <p:sldId id="259" r:id="rId4"/>
    <p:sldId id="260" r:id="rId5"/>
    <p:sldId id="257" r:id="rId6"/>
    <p:sldId id="258" r:id="rId7"/>
    <p:sldId id="264" r:id="rId8"/>
    <p:sldId id="265" r:id="rId9"/>
    <p:sldId id="270" r:id="rId10"/>
    <p:sldId id="262" r:id="rId11"/>
    <p:sldId id="266" r:id="rId12"/>
    <p:sldId id="267" r:id="rId13"/>
    <p:sldId id="271" r:id="rId14"/>
    <p:sldId id="272" r:id="rId15"/>
    <p:sldId id="268"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185" autoAdjust="0"/>
  </p:normalViewPr>
  <p:slideViewPr>
    <p:cSldViewPr snapToGrid="0" snapToObjects="1">
      <p:cViewPr varScale="1">
        <p:scale>
          <a:sx n="42" d="100"/>
          <a:sy n="42" d="100"/>
        </p:scale>
        <p:origin x="-139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_rels/data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s>
</file>

<file path=ppt/diagrams/_rels/data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s>
</file>

<file path=ppt/diagrams/_rels/drawing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s>
</file>

<file path=ppt/diagrams/_rels/drawing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12985B-4C8F-934B-86E6-B1044FADCA32}"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ABAFD269-ECB5-4241-A8C2-060F7A7390BC}">
      <dgm:prSet phldrT="[Text]"/>
      <dgm:spPr/>
      <dgm:t>
        <a:bodyPr/>
        <a:lstStyle/>
        <a:p>
          <a:r>
            <a:rPr lang="en-US" dirty="0" smtClean="0"/>
            <a:t>Coursework </a:t>
          </a:r>
        </a:p>
        <a:p>
          <a:r>
            <a:rPr lang="en-US" dirty="0" smtClean="0"/>
            <a:t>24 MCs</a:t>
          </a:r>
          <a:endParaRPr lang="en-US" dirty="0"/>
        </a:p>
      </dgm:t>
    </dgm:pt>
    <dgm:pt modelId="{3016C3E5-2290-9441-A504-559AEFE63E46}" type="parTrans" cxnId="{098FC514-3F33-EC47-9541-8F1F47B47629}">
      <dgm:prSet/>
      <dgm:spPr/>
      <dgm:t>
        <a:bodyPr/>
        <a:lstStyle/>
        <a:p>
          <a:endParaRPr lang="en-US"/>
        </a:p>
      </dgm:t>
    </dgm:pt>
    <dgm:pt modelId="{2FDDA792-571A-5C40-83FA-B6D7A99DB7D1}" type="sibTrans" cxnId="{098FC514-3F33-EC47-9541-8F1F47B47629}">
      <dgm:prSet/>
      <dgm:spPr/>
      <dgm:t>
        <a:bodyPr/>
        <a:lstStyle/>
        <a:p>
          <a:endParaRPr lang="en-US"/>
        </a:p>
      </dgm:t>
    </dgm:pt>
    <dgm:pt modelId="{81D080B4-8E43-C048-A919-F56165EF4815}">
      <dgm:prSet phldrT="[Text]"/>
      <dgm:spPr/>
      <dgm:t>
        <a:bodyPr/>
        <a:lstStyle/>
        <a:p>
          <a:r>
            <a:rPr lang="en-US" dirty="0" smtClean="0"/>
            <a:t>First and Second year</a:t>
          </a:r>
          <a:endParaRPr lang="en-US" dirty="0"/>
        </a:p>
      </dgm:t>
    </dgm:pt>
    <dgm:pt modelId="{50B12360-5F6C-E846-B480-C0BC109CF92B}" type="parTrans" cxnId="{B8E4C744-1149-D949-8737-F5072DC96597}">
      <dgm:prSet/>
      <dgm:spPr/>
      <dgm:t>
        <a:bodyPr/>
        <a:lstStyle/>
        <a:p>
          <a:endParaRPr lang="en-US"/>
        </a:p>
      </dgm:t>
    </dgm:pt>
    <dgm:pt modelId="{39C1FD77-1C08-314F-B196-55426D6817D5}" type="sibTrans" cxnId="{B8E4C744-1149-D949-8737-F5072DC96597}">
      <dgm:prSet/>
      <dgm:spPr/>
      <dgm:t>
        <a:bodyPr/>
        <a:lstStyle/>
        <a:p>
          <a:endParaRPr lang="en-US"/>
        </a:p>
      </dgm:t>
    </dgm:pt>
    <dgm:pt modelId="{03E87E61-F158-314D-B955-3FDD13683734}">
      <dgm:prSet phldrT="[Text]"/>
      <dgm:spPr/>
      <dgm:t>
        <a:bodyPr/>
        <a:lstStyle/>
        <a:p>
          <a:r>
            <a:rPr lang="en-US" dirty="0" smtClean="0"/>
            <a:t>Qualification exam</a:t>
          </a:r>
        </a:p>
        <a:p>
          <a:r>
            <a:rPr lang="en-US" dirty="0" smtClean="0"/>
            <a:t>Dissertation proposal</a:t>
          </a:r>
          <a:endParaRPr lang="en-US" dirty="0"/>
        </a:p>
      </dgm:t>
    </dgm:pt>
    <dgm:pt modelId="{D7ADDD90-835F-AF4D-BF5D-D6F0210CAD16}" type="parTrans" cxnId="{DC0E35F7-4F55-7E44-9B32-5127BA11E9AA}">
      <dgm:prSet/>
      <dgm:spPr/>
      <dgm:t>
        <a:bodyPr/>
        <a:lstStyle/>
        <a:p>
          <a:endParaRPr lang="en-US"/>
        </a:p>
      </dgm:t>
    </dgm:pt>
    <dgm:pt modelId="{89C8ABB5-3E42-7143-A7AB-627DC836B3CC}" type="sibTrans" cxnId="{DC0E35F7-4F55-7E44-9B32-5127BA11E9AA}">
      <dgm:prSet/>
      <dgm:spPr/>
      <dgm:t>
        <a:bodyPr/>
        <a:lstStyle/>
        <a:p>
          <a:endParaRPr lang="en-US"/>
        </a:p>
      </dgm:t>
    </dgm:pt>
    <dgm:pt modelId="{B9C8196A-39DE-2643-BDCF-BEAB95859441}">
      <dgm:prSet phldrT="[Text]"/>
      <dgm:spPr/>
      <dgm:t>
        <a:bodyPr/>
        <a:lstStyle/>
        <a:p>
          <a:r>
            <a:rPr lang="en-US" dirty="0" smtClean="0"/>
            <a:t>Third Year</a:t>
          </a:r>
          <a:endParaRPr lang="en-US" dirty="0"/>
        </a:p>
      </dgm:t>
    </dgm:pt>
    <dgm:pt modelId="{6A76BB45-239F-1E4A-BD36-24A566D0EDE6}" type="parTrans" cxnId="{1447D948-EDF0-D74D-8F59-C9A2B9E638CD}">
      <dgm:prSet/>
      <dgm:spPr/>
      <dgm:t>
        <a:bodyPr/>
        <a:lstStyle/>
        <a:p>
          <a:endParaRPr lang="en-US"/>
        </a:p>
      </dgm:t>
    </dgm:pt>
    <dgm:pt modelId="{8A13657F-CC70-B148-A946-52F5DB67D2A4}" type="sibTrans" cxnId="{1447D948-EDF0-D74D-8F59-C9A2B9E638CD}">
      <dgm:prSet/>
      <dgm:spPr/>
      <dgm:t>
        <a:bodyPr/>
        <a:lstStyle/>
        <a:p>
          <a:endParaRPr lang="en-US"/>
        </a:p>
      </dgm:t>
    </dgm:pt>
    <dgm:pt modelId="{7641610B-F3AA-6342-A367-3C5DBE53FED6}">
      <dgm:prSet phldrT="[Text]"/>
      <dgm:spPr/>
      <dgm:t>
        <a:bodyPr/>
        <a:lstStyle/>
        <a:p>
          <a:r>
            <a:rPr lang="en-US" dirty="0" smtClean="0"/>
            <a:t>Dissertation</a:t>
          </a:r>
          <a:endParaRPr lang="en-US" dirty="0"/>
        </a:p>
      </dgm:t>
    </dgm:pt>
    <dgm:pt modelId="{95504CD3-997C-F541-A1EC-52C16B40139E}" type="parTrans" cxnId="{9F3E14A9-454B-7E46-B3A5-E093E143C7FB}">
      <dgm:prSet/>
      <dgm:spPr/>
      <dgm:t>
        <a:bodyPr/>
        <a:lstStyle/>
        <a:p>
          <a:endParaRPr lang="en-US"/>
        </a:p>
      </dgm:t>
    </dgm:pt>
    <dgm:pt modelId="{1F7F5ED4-F749-3947-A510-22897F0B796A}" type="sibTrans" cxnId="{9F3E14A9-454B-7E46-B3A5-E093E143C7FB}">
      <dgm:prSet/>
      <dgm:spPr/>
      <dgm:t>
        <a:bodyPr/>
        <a:lstStyle/>
        <a:p>
          <a:endParaRPr lang="en-US"/>
        </a:p>
      </dgm:t>
    </dgm:pt>
    <dgm:pt modelId="{335D53C4-EE28-DC48-8BCD-2D642A500870}">
      <dgm:prSet phldrT="[Text]" custT="1"/>
      <dgm:spPr/>
      <dgm:t>
        <a:bodyPr/>
        <a:lstStyle/>
        <a:p>
          <a:r>
            <a:rPr lang="en-US" sz="1600" dirty="0" smtClean="0"/>
            <a:t>Fourth Year</a:t>
          </a:r>
          <a:endParaRPr lang="en-US" sz="1600" dirty="0"/>
        </a:p>
      </dgm:t>
    </dgm:pt>
    <dgm:pt modelId="{84DB4358-87B3-0643-B446-A701E2396739}" type="parTrans" cxnId="{82632727-395B-B94A-B56C-0E1B83CC758A}">
      <dgm:prSet/>
      <dgm:spPr/>
      <dgm:t>
        <a:bodyPr/>
        <a:lstStyle/>
        <a:p>
          <a:endParaRPr lang="en-US"/>
        </a:p>
      </dgm:t>
    </dgm:pt>
    <dgm:pt modelId="{782197EB-4464-BD42-A660-A171A295B828}" type="sibTrans" cxnId="{82632727-395B-B94A-B56C-0E1B83CC758A}">
      <dgm:prSet/>
      <dgm:spPr/>
      <dgm:t>
        <a:bodyPr/>
        <a:lstStyle/>
        <a:p>
          <a:endParaRPr lang="en-US"/>
        </a:p>
      </dgm:t>
    </dgm:pt>
    <dgm:pt modelId="{B0C8127E-1E15-CB41-AE77-9BDCE5B87B7E}" type="pres">
      <dgm:prSet presAssocID="{9812985B-4C8F-934B-86E6-B1044FADCA32}" presName="rootnode" presStyleCnt="0">
        <dgm:presLayoutVars>
          <dgm:chMax/>
          <dgm:chPref/>
          <dgm:dir/>
          <dgm:animLvl val="lvl"/>
        </dgm:presLayoutVars>
      </dgm:prSet>
      <dgm:spPr/>
    </dgm:pt>
    <dgm:pt modelId="{ACF79CBD-2806-8B44-BC71-DE6656EDAF21}" type="pres">
      <dgm:prSet presAssocID="{ABAFD269-ECB5-4241-A8C2-060F7A7390BC}" presName="composite" presStyleCnt="0"/>
      <dgm:spPr/>
    </dgm:pt>
    <dgm:pt modelId="{F09CC717-FB6E-264F-BEA6-F5BB09B6D64B}" type="pres">
      <dgm:prSet presAssocID="{ABAFD269-ECB5-4241-A8C2-060F7A7390BC}" presName="bentUpArrow1" presStyleLbl="alignImgPlace1" presStyleIdx="0" presStyleCnt="2"/>
      <dgm:spPr/>
    </dgm:pt>
    <dgm:pt modelId="{9458B389-BE1E-5547-8C91-F95A961E86D7}" type="pres">
      <dgm:prSet presAssocID="{ABAFD269-ECB5-4241-A8C2-060F7A7390BC}" presName="ParentText" presStyleLbl="node1" presStyleIdx="0" presStyleCnt="3">
        <dgm:presLayoutVars>
          <dgm:chMax val="1"/>
          <dgm:chPref val="1"/>
          <dgm:bulletEnabled val="1"/>
        </dgm:presLayoutVars>
      </dgm:prSet>
      <dgm:spPr/>
      <dgm:t>
        <a:bodyPr/>
        <a:lstStyle/>
        <a:p>
          <a:endParaRPr lang="en-US"/>
        </a:p>
      </dgm:t>
    </dgm:pt>
    <dgm:pt modelId="{64BF1824-F037-A645-AE19-DC0749C60CDF}" type="pres">
      <dgm:prSet presAssocID="{ABAFD269-ECB5-4241-A8C2-060F7A7390BC}" presName="ChildText" presStyleLbl="revTx" presStyleIdx="0" presStyleCnt="3">
        <dgm:presLayoutVars>
          <dgm:chMax val="0"/>
          <dgm:chPref val="0"/>
          <dgm:bulletEnabled val="1"/>
        </dgm:presLayoutVars>
      </dgm:prSet>
      <dgm:spPr/>
      <dgm:t>
        <a:bodyPr/>
        <a:lstStyle/>
        <a:p>
          <a:endParaRPr lang="en-US"/>
        </a:p>
      </dgm:t>
    </dgm:pt>
    <dgm:pt modelId="{AC19623E-6BD7-8A4F-B62E-932C904D27C4}" type="pres">
      <dgm:prSet presAssocID="{2FDDA792-571A-5C40-83FA-B6D7A99DB7D1}" presName="sibTrans" presStyleCnt="0"/>
      <dgm:spPr/>
    </dgm:pt>
    <dgm:pt modelId="{2A29757A-CAE5-EE46-9CCF-BB4EB09B53AE}" type="pres">
      <dgm:prSet presAssocID="{03E87E61-F158-314D-B955-3FDD13683734}" presName="composite" presStyleCnt="0"/>
      <dgm:spPr/>
    </dgm:pt>
    <dgm:pt modelId="{268ECFFF-2A5C-9B43-BA66-4C1D12682A5B}" type="pres">
      <dgm:prSet presAssocID="{03E87E61-F158-314D-B955-3FDD13683734}" presName="bentUpArrow1" presStyleLbl="alignImgPlace1" presStyleIdx="1" presStyleCnt="2"/>
      <dgm:spPr/>
    </dgm:pt>
    <dgm:pt modelId="{81B82D8B-4D83-FF4E-B851-230C4AA16297}" type="pres">
      <dgm:prSet presAssocID="{03E87E61-F158-314D-B955-3FDD13683734}" presName="ParentText" presStyleLbl="node1" presStyleIdx="1" presStyleCnt="3">
        <dgm:presLayoutVars>
          <dgm:chMax val="1"/>
          <dgm:chPref val="1"/>
          <dgm:bulletEnabled val="1"/>
        </dgm:presLayoutVars>
      </dgm:prSet>
      <dgm:spPr/>
      <dgm:t>
        <a:bodyPr/>
        <a:lstStyle/>
        <a:p>
          <a:endParaRPr lang="en-US"/>
        </a:p>
      </dgm:t>
    </dgm:pt>
    <dgm:pt modelId="{27FC1AA8-277A-B74E-85F6-1C6DCF050C45}" type="pres">
      <dgm:prSet presAssocID="{03E87E61-F158-314D-B955-3FDD13683734}" presName="ChildText" presStyleLbl="revTx" presStyleIdx="1" presStyleCnt="3">
        <dgm:presLayoutVars>
          <dgm:chMax val="0"/>
          <dgm:chPref val="0"/>
          <dgm:bulletEnabled val="1"/>
        </dgm:presLayoutVars>
      </dgm:prSet>
      <dgm:spPr/>
      <dgm:t>
        <a:bodyPr/>
        <a:lstStyle/>
        <a:p>
          <a:endParaRPr lang="en-US"/>
        </a:p>
      </dgm:t>
    </dgm:pt>
    <dgm:pt modelId="{5D3B0084-143D-7947-B8CC-2984DB1F5327}" type="pres">
      <dgm:prSet presAssocID="{89C8ABB5-3E42-7143-A7AB-627DC836B3CC}" presName="sibTrans" presStyleCnt="0"/>
      <dgm:spPr/>
    </dgm:pt>
    <dgm:pt modelId="{CC755353-3E7E-0B4E-BE6D-A49A092080A5}" type="pres">
      <dgm:prSet presAssocID="{7641610B-F3AA-6342-A367-3C5DBE53FED6}" presName="composite" presStyleCnt="0"/>
      <dgm:spPr/>
    </dgm:pt>
    <dgm:pt modelId="{BFF76EFE-BF00-8E42-9DC9-C688EFE9C706}" type="pres">
      <dgm:prSet presAssocID="{7641610B-F3AA-6342-A367-3C5DBE53FED6}" presName="ParentText" presStyleLbl="node1" presStyleIdx="2" presStyleCnt="3">
        <dgm:presLayoutVars>
          <dgm:chMax val="1"/>
          <dgm:chPref val="1"/>
          <dgm:bulletEnabled val="1"/>
        </dgm:presLayoutVars>
      </dgm:prSet>
      <dgm:spPr/>
    </dgm:pt>
    <dgm:pt modelId="{3473D80E-4341-F349-9B84-D64E7FADCDD5}" type="pres">
      <dgm:prSet presAssocID="{7641610B-F3AA-6342-A367-3C5DBE53FED6}" presName="FinalChildText" presStyleLbl="revTx" presStyleIdx="2" presStyleCnt="3">
        <dgm:presLayoutVars>
          <dgm:chMax val="0"/>
          <dgm:chPref val="0"/>
          <dgm:bulletEnabled val="1"/>
        </dgm:presLayoutVars>
      </dgm:prSet>
      <dgm:spPr/>
      <dgm:t>
        <a:bodyPr/>
        <a:lstStyle/>
        <a:p>
          <a:endParaRPr lang="en-US"/>
        </a:p>
      </dgm:t>
    </dgm:pt>
  </dgm:ptLst>
  <dgm:cxnLst>
    <dgm:cxn modelId="{60FAB1D1-E636-6247-98B1-98516B7F8144}" type="presOf" srcId="{03E87E61-F158-314D-B955-3FDD13683734}" destId="{81B82D8B-4D83-FF4E-B851-230C4AA16297}" srcOrd="0" destOrd="0" presId="urn:microsoft.com/office/officeart/2005/8/layout/StepDownProcess"/>
    <dgm:cxn modelId="{BB6A514B-E8CA-2743-ABDE-44EC5E99E710}" type="presOf" srcId="{335D53C4-EE28-DC48-8BCD-2D642A500870}" destId="{3473D80E-4341-F349-9B84-D64E7FADCDD5}" srcOrd="0" destOrd="0" presId="urn:microsoft.com/office/officeart/2005/8/layout/StepDownProcess"/>
    <dgm:cxn modelId="{82632727-395B-B94A-B56C-0E1B83CC758A}" srcId="{7641610B-F3AA-6342-A367-3C5DBE53FED6}" destId="{335D53C4-EE28-DC48-8BCD-2D642A500870}" srcOrd="0" destOrd="0" parTransId="{84DB4358-87B3-0643-B446-A701E2396739}" sibTransId="{782197EB-4464-BD42-A660-A171A295B828}"/>
    <dgm:cxn modelId="{E65D069A-BCFF-8248-98DD-07157A1BC8FE}" type="presOf" srcId="{9812985B-4C8F-934B-86E6-B1044FADCA32}" destId="{B0C8127E-1E15-CB41-AE77-9BDCE5B87B7E}" srcOrd="0" destOrd="0" presId="urn:microsoft.com/office/officeart/2005/8/layout/StepDownProcess"/>
    <dgm:cxn modelId="{9F3E14A9-454B-7E46-B3A5-E093E143C7FB}" srcId="{9812985B-4C8F-934B-86E6-B1044FADCA32}" destId="{7641610B-F3AA-6342-A367-3C5DBE53FED6}" srcOrd="2" destOrd="0" parTransId="{95504CD3-997C-F541-A1EC-52C16B40139E}" sibTransId="{1F7F5ED4-F749-3947-A510-22897F0B796A}"/>
    <dgm:cxn modelId="{C3CAEC1D-0DF3-3442-9628-29EAE8CBEEB7}" type="presOf" srcId="{B9C8196A-39DE-2643-BDCF-BEAB95859441}" destId="{27FC1AA8-277A-B74E-85F6-1C6DCF050C45}" srcOrd="0" destOrd="0" presId="urn:microsoft.com/office/officeart/2005/8/layout/StepDownProcess"/>
    <dgm:cxn modelId="{7DDCF640-8817-7E4A-8979-F52B142DB111}" type="presOf" srcId="{7641610B-F3AA-6342-A367-3C5DBE53FED6}" destId="{BFF76EFE-BF00-8E42-9DC9-C688EFE9C706}" srcOrd="0" destOrd="0" presId="urn:microsoft.com/office/officeart/2005/8/layout/StepDownProcess"/>
    <dgm:cxn modelId="{B8E4C744-1149-D949-8737-F5072DC96597}" srcId="{ABAFD269-ECB5-4241-A8C2-060F7A7390BC}" destId="{81D080B4-8E43-C048-A919-F56165EF4815}" srcOrd="0" destOrd="0" parTransId="{50B12360-5F6C-E846-B480-C0BC109CF92B}" sibTransId="{39C1FD77-1C08-314F-B196-55426D6817D5}"/>
    <dgm:cxn modelId="{1447D948-EDF0-D74D-8F59-C9A2B9E638CD}" srcId="{03E87E61-F158-314D-B955-3FDD13683734}" destId="{B9C8196A-39DE-2643-BDCF-BEAB95859441}" srcOrd="0" destOrd="0" parTransId="{6A76BB45-239F-1E4A-BD36-24A566D0EDE6}" sibTransId="{8A13657F-CC70-B148-A946-52F5DB67D2A4}"/>
    <dgm:cxn modelId="{53DCCFDD-8BAA-F845-B830-740201188CCE}" type="presOf" srcId="{81D080B4-8E43-C048-A919-F56165EF4815}" destId="{64BF1824-F037-A645-AE19-DC0749C60CDF}" srcOrd="0" destOrd="0" presId="urn:microsoft.com/office/officeart/2005/8/layout/StepDownProcess"/>
    <dgm:cxn modelId="{DC0E35F7-4F55-7E44-9B32-5127BA11E9AA}" srcId="{9812985B-4C8F-934B-86E6-B1044FADCA32}" destId="{03E87E61-F158-314D-B955-3FDD13683734}" srcOrd="1" destOrd="0" parTransId="{D7ADDD90-835F-AF4D-BF5D-D6F0210CAD16}" sibTransId="{89C8ABB5-3E42-7143-A7AB-627DC836B3CC}"/>
    <dgm:cxn modelId="{DDCB5F15-425A-5149-A368-D189CD5539C1}" type="presOf" srcId="{ABAFD269-ECB5-4241-A8C2-060F7A7390BC}" destId="{9458B389-BE1E-5547-8C91-F95A961E86D7}" srcOrd="0" destOrd="0" presId="urn:microsoft.com/office/officeart/2005/8/layout/StepDownProcess"/>
    <dgm:cxn modelId="{098FC514-3F33-EC47-9541-8F1F47B47629}" srcId="{9812985B-4C8F-934B-86E6-B1044FADCA32}" destId="{ABAFD269-ECB5-4241-A8C2-060F7A7390BC}" srcOrd="0" destOrd="0" parTransId="{3016C3E5-2290-9441-A504-559AEFE63E46}" sibTransId="{2FDDA792-571A-5C40-83FA-B6D7A99DB7D1}"/>
    <dgm:cxn modelId="{0A0BB56F-3E22-6F44-A83E-876F79E1CEA4}" type="presParOf" srcId="{B0C8127E-1E15-CB41-AE77-9BDCE5B87B7E}" destId="{ACF79CBD-2806-8B44-BC71-DE6656EDAF21}" srcOrd="0" destOrd="0" presId="urn:microsoft.com/office/officeart/2005/8/layout/StepDownProcess"/>
    <dgm:cxn modelId="{323FCAED-AE1E-EC4F-89EC-CE9AD866DEEC}" type="presParOf" srcId="{ACF79CBD-2806-8B44-BC71-DE6656EDAF21}" destId="{F09CC717-FB6E-264F-BEA6-F5BB09B6D64B}" srcOrd="0" destOrd="0" presId="urn:microsoft.com/office/officeart/2005/8/layout/StepDownProcess"/>
    <dgm:cxn modelId="{CD16FF63-4021-3842-8C03-7A4AA5FADB39}" type="presParOf" srcId="{ACF79CBD-2806-8B44-BC71-DE6656EDAF21}" destId="{9458B389-BE1E-5547-8C91-F95A961E86D7}" srcOrd="1" destOrd="0" presId="urn:microsoft.com/office/officeart/2005/8/layout/StepDownProcess"/>
    <dgm:cxn modelId="{4A37DB08-3A7E-3D48-9EFE-6A151AAEFE40}" type="presParOf" srcId="{ACF79CBD-2806-8B44-BC71-DE6656EDAF21}" destId="{64BF1824-F037-A645-AE19-DC0749C60CDF}" srcOrd="2" destOrd="0" presId="urn:microsoft.com/office/officeart/2005/8/layout/StepDownProcess"/>
    <dgm:cxn modelId="{138A746B-1C9B-BE48-883C-1DA4B0F932E7}" type="presParOf" srcId="{B0C8127E-1E15-CB41-AE77-9BDCE5B87B7E}" destId="{AC19623E-6BD7-8A4F-B62E-932C904D27C4}" srcOrd="1" destOrd="0" presId="urn:microsoft.com/office/officeart/2005/8/layout/StepDownProcess"/>
    <dgm:cxn modelId="{6C263852-112D-9C40-AE8F-F541EB5CD11B}" type="presParOf" srcId="{B0C8127E-1E15-CB41-AE77-9BDCE5B87B7E}" destId="{2A29757A-CAE5-EE46-9CCF-BB4EB09B53AE}" srcOrd="2" destOrd="0" presId="urn:microsoft.com/office/officeart/2005/8/layout/StepDownProcess"/>
    <dgm:cxn modelId="{E26397C8-35C0-C741-B51F-5F2E1059A490}" type="presParOf" srcId="{2A29757A-CAE5-EE46-9CCF-BB4EB09B53AE}" destId="{268ECFFF-2A5C-9B43-BA66-4C1D12682A5B}" srcOrd="0" destOrd="0" presId="urn:microsoft.com/office/officeart/2005/8/layout/StepDownProcess"/>
    <dgm:cxn modelId="{3214AAEE-ABE8-6641-A0C9-79D96756D7CD}" type="presParOf" srcId="{2A29757A-CAE5-EE46-9CCF-BB4EB09B53AE}" destId="{81B82D8B-4D83-FF4E-B851-230C4AA16297}" srcOrd="1" destOrd="0" presId="urn:microsoft.com/office/officeart/2005/8/layout/StepDownProcess"/>
    <dgm:cxn modelId="{91205DAD-5AA3-9943-BE62-356C10242BB5}" type="presParOf" srcId="{2A29757A-CAE5-EE46-9CCF-BB4EB09B53AE}" destId="{27FC1AA8-277A-B74E-85F6-1C6DCF050C45}" srcOrd="2" destOrd="0" presId="urn:microsoft.com/office/officeart/2005/8/layout/StepDownProcess"/>
    <dgm:cxn modelId="{2B353EA1-E027-3147-AB9B-D2413FD0B9C5}" type="presParOf" srcId="{B0C8127E-1E15-CB41-AE77-9BDCE5B87B7E}" destId="{5D3B0084-143D-7947-B8CC-2984DB1F5327}" srcOrd="3" destOrd="0" presId="urn:microsoft.com/office/officeart/2005/8/layout/StepDownProcess"/>
    <dgm:cxn modelId="{35009508-27CA-1441-A04A-130C14BBCE91}" type="presParOf" srcId="{B0C8127E-1E15-CB41-AE77-9BDCE5B87B7E}" destId="{CC755353-3E7E-0B4E-BE6D-A49A092080A5}" srcOrd="4" destOrd="0" presId="urn:microsoft.com/office/officeart/2005/8/layout/StepDownProcess"/>
    <dgm:cxn modelId="{ABA8E9A4-1BF8-1A4B-B854-9BD44F0E573D}" type="presParOf" srcId="{CC755353-3E7E-0B4E-BE6D-A49A092080A5}" destId="{BFF76EFE-BF00-8E42-9DC9-C688EFE9C706}" srcOrd="0" destOrd="0" presId="urn:microsoft.com/office/officeart/2005/8/layout/StepDownProcess"/>
    <dgm:cxn modelId="{AC0CC24D-D983-7F49-B297-2E33DE34039D}" type="presParOf" srcId="{CC755353-3E7E-0B4E-BE6D-A49A092080A5}" destId="{3473D80E-4341-F349-9B84-D64E7FADCDD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72449D7-A527-1F47-913D-93D9DCD45068}" type="doc">
      <dgm:prSet loTypeId="urn:microsoft.com/office/officeart/2005/8/layout/chevron1" loCatId="" qsTypeId="urn:microsoft.com/office/officeart/2005/8/quickstyle/simple4" qsCatId="simple" csTypeId="urn:microsoft.com/office/officeart/2005/8/colors/accent1_2" csCatId="accent1" phldr="1"/>
      <dgm:spPr/>
    </dgm:pt>
    <dgm:pt modelId="{4B8E4C52-327F-A44D-986B-D4E0C5F14106}">
      <dgm:prSet phldrT="[Text]"/>
      <dgm:spPr/>
      <dgm:t>
        <a:bodyPr/>
        <a:lstStyle/>
        <a:p>
          <a:r>
            <a:rPr lang="en-US" dirty="0" smtClean="0"/>
            <a:t>Database creation</a:t>
          </a:r>
        </a:p>
        <a:p>
          <a:r>
            <a:rPr lang="en-US" dirty="0" smtClean="0"/>
            <a:t>Login with SSL</a:t>
          </a:r>
          <a:endParaRPr lang="en-US" dirty="0"/>
        </a:p>
      </dgm:t>
    </dgm:pt>
    <dgm:pt modelId="{084F14B5-909B-B449-9B66-A92AC6F9E5C9}" type="parTrans" cxnId="{4A563B9D-7C16-4C41-999B-F3EAF5CAE7AB}">
      <dgm:prSet/>
      <dgm:spPr/>
      <dgm:t>
        <a:bodyPr/>
        <a:lstStyle/>
        <a:p>
          <a:endParaRPr lang="en-US"/>
        </a:p>
      </dgm:t>
    </dgm:pt>
    <dgm:pt modelId="{CF05D768-1379-A242-AD54-B2A0C0ED627E}" type="sibTrans" cxnId="{4A563B9D-7C16-4C41-999B-F3EAF5CAE7AB}">
      <dgm:prSet/>
      <dgm:spPr/>
      <dgm:t>
        <a:bodyPr/>
        <a:lstStyle/>
        <a:p>
          <a:endParaRPr lang="en-US"/>
        </a:p>
      </dgm:t>
    </dgm:pt>
    <dgm:pt modelId="{4890511C-FF82-D54C-BF5F-EED3050B602C}">
      <dgm:prSet phldrT="[Text]"/>
      <dgm:spPr/>
      <dgm:t>
        <a:bodyPr/>
        <a:lstStyle/>
        <a:p>
          <a:r>
            <a:rPr lang="en-US" dirty="0" smtClean="0"/>
            <a:t>Simple User Interface</a:t>
          </a:r>
        </a:p>
        <a:p>
          <a:r>
            <a:rPr lang="en-US" dirty="0" smtClean="0"/>
            <a:t>File Management</a:t>
          </a:r>
          <a:endParaRPr lang="en-US" dirty="0"/>
        </a:p>
      </dgm:t>
    </dgm:pt>
    <dgm:pt modelId="{2F6ADEA3-3F2B-9A46-8BCA-2474CD87800A}" type="parTrans" cxnId="{DA06AD26-15F4-B449-90BA-3F88C9AAE51F}">
      <dgm:prSet/>
      <dgm:spPr/>
      <dgm:t>
        <a:bodyPr/>
        <a:lstStyle/>
        <a:p>
          <a:endParaRPr lang="en-US"/>
        </a:p>
      </dgm:t>
    </dgm:pt>
    <dgm:pt modelId="{3AA74609-AB29-9E49-834B-DAD2BD73997C}" type="sibTrans" cxnId="{DA06AD26-15F4-B449-90BA-3F88C9AAE51F}">
      <dgm:prSet/>
      <dgm:spPr/>
      <dgm:t>
        <a:bodyPr/>
        <a:lstStyle/>
        <a:p>
          <a:endParaRPr lang="en-US"/>
        </a:p>
      </dgm:t>
    </dgm:pt>
    <dgm:pt modelId="{0B48B228-5ADD-EE47-AB36-F6345F549C25}">
      <dgm:prSet phldrT="[Text]"/>
      <dgm:spPr/>
      <dgm:t>
        <a:bodyPr/>
        <a:lstStyle/>
        <a:p>
          <a:r>
            <a:rPr lang="en-US" dirty="0" err="1" smtClean="0"/>
            <a:t>Yob</a:t>
          </a:r>
          <a:r>
            <a:rPr lang="en-US" dirty="0" smtClean="0"/>
            <a:t> Reader</a:t>
          </a:r>
          <a:endParaRPr lang="en-US" dirty="0"/>
        </a:p>
      </dgm:t>
    </dgm:pt>
    <dgm:pt modelId="{447E5FC9-9A21-2B49-9C44-C16C5D56C2BC}" type="parTrans" cxnId="{B2D10987-BD7F-F245-8D01-3CF6080B7011}">
      <dgm:prSet/>
      <dgm:spPr/>
      <dgm:t>
        <a:bodyPr/>
        <a:lstStyle/>
        <a:p>
          <a:endParaRPr lang="en-US"/>
        </a:p>
      </dgm:t>
    </dgm:pt>
    <dgm:pt modelId="{2A1931DD-2248-5140-B226-25A673851346}" type="sibTrans" cxnId="{B2D10987-BD7F-F245-8D01-3CF6080B7011}">
      <dgm:prSet/>
      <dgm:spPr/>
      <dgm:t>
        <a:bodyPr/>
        <a:lstStyle/>
        <a:p>
          <a:endParaRPr lang="en-US"/>
        </a:p>
      </dgm:t>
    </dgm:pt>
    <dgm:pt modelId="{EF1FFF0C-D7DE-EB49-B29F-D5F5376D4F07}" type="pres">
      <dgm:prSet presAssocID="{B72449D7-A527-1F47-913D-93D9DCD45068}" presName="Name0" presStyleCnt="0">
        <dgm:presLayoutVars>
          <dgm:dir/>
          <dgm:animLvl val="lvl"/>
          <dgm:resizeHandles val="exact"/>
        </dgm:presLayoutVars>
      </dgm:prSet>
      <dgm:spPr/>
    </dgm:pt>
    <dgm:pt modelId="{9720E707-2275-5047-B1EE-2DAF7D62688F}" type="pres">
      <dgm:prSet presAssocID="{4B8E4C52-327F-A44D-986B-D4E0C5F14106}" presName="parTxOnly" presStyleLbl="node1" presStyleIdx="0" presStyleCnt="3">
        <dgm:presLayoutVars>
          <dgm:chMax val="0"/>
          <dgm:chPref val="0"/>
          <dgm:bulletEnabled val="1"/>
        </dgm:presLayoutVars>
      </dgm:prSet>
      <dgm:spPr/>
      <dgm:t>
        <a:bodyPr/>
        <a:lstStyle/>
        <a:p>
          <a:endParaRPr lang="en-US"/>
        </a:p>
      </dgm:t>
    </dgm:pt>
    <dgm:pt modelId="{66770C02-9422-A841-B8CE-5095CEB41027}" type="pres">
      <dgm:prSet presAssocID="{CF05D768-1379-A242-AD54-B2A0C0ED627E}" presName="parTxOnlySpace" presStyleCnt="0"/>
      <dgm:spPr/>
    </dgm:pt>
    <dgm:pt modelId="{93133145-2B39-6C42-A370-F8555935D85B}" type="pres">
      <dgm:prSet presAssocID="{4890511C-FF82-D54C-BF5F-EED3050B602C}" presName="parTxOnly" presStyleLbl="node1" presStyleIdx="1" presStyleCnt="3">
        <dgm:presLayoutVars>
          <dgm:chMax val="0"/>
          <dgm:chPref val="0"/>
          <dgm:bulletEnabled val="1"/>
        </dgm:presLayoutVars>
      </dgm:prSet>
      <dgm:spPr/>
      <dgm:t>
        <a:bodyPr/>
        <a:lstStyle/>
        <a:p>
          <a:endParaRPr lang="en-US"/>
        </a:p>
      </dgm:t>
    </dgm:pt>
    <dgm:pt modelId="{25B4AEB5-5DB3-B945-931C-5BA592FF207F}" type="pres">
      <dgm:prSet presAssocID="{3AA74609-AB29-9E49-834B-DAD2BD73997C}" presName="parTxOnlySpace" presStyleCnt="0"/>
      <dgm:spPr/>
    </dgm:pt>
    <dgm:pt modelId="{602FE6F8-B7B8-8E48-BDC2-3FCE3D1AEE09}" type="pres">
      <dgm:prSet presAssocID="{0B48B228-5ADD-EE47-AB36-F6345F549C25}" presName="parTxOnly" presStyleLbl="node1" presStyleIdx="2" presStyleCnt="3">
        <dgm:presLayoutVars>
          <dgm:chMax val="0"/>
          <dgm:chPref val="0"/>
          <dgm:bulletEnabled val="1"/>
        </dgm:presLayoutVars>
      </dgm:prSet>
      <dgm:spPr/>
      <dgm:t>
        <a:bodyPr/>
        <a:lstStyle/>
        <a:p>
          <a:endParaRPr lang="en-US"/>
        </a:p>
      </dgm:t>
    </dgm:pt>
  </dgm:ptLst>
  <dgm:cxnLst>
    <dgm:cxn modelId="{B8A041F0-CECD-E540-B3F4-7A7869E76F6A}" type="presOf" srcId="{B72449D7-A527-1F47-913D-93D9DCD45068}" destId="{EF1FFF0C-D7DE-EB49-B29F-D5F5376D4F07}" srcOrd="0" destOrd="0" presId="urn:microsoft.com/office/officeart/2005/8/layout/chevron1"/>
    <dgm:cxn modelId="{4A563B9D-7C16-4C41-999B-F3EAF5CAE7AB}" srcId="{B72449D7-A527-1F47-913D-93D9DCD45068}" destId="{4B8E4C52-327F-A44D-986B-D4E0C5F14106}" srcOrd="0" destOrd="0" parTransId="{084F14B5-909B-B449-9B66-A92AC6F9E5C9}" sibTransId="{CF05D768-1379-A242-AD54-B2A0C0ED627E}"/>
    <dgm:cxn modelId="{92583BFD-B288-4149-851E-8680AA0F681D}" type="presOf" srcId="{4B8E4C52-327F-A44D-986B-D4E0C5F14106}" destId="{9720E707-2275-5047-B1EE-2DAF7D62688F}" srcOrd="0" destOrd="0" presId="urn:microsoft.com/office/officeart/2005/8/layout/chevron1"/>
    <dgm:cxn modelId="{DA06AD26-15F4-B449-90BA-3F88C9AAE51F}" srcId="{B72449D7-A527-1F47-913D-93D9DCD45068}" destId="{4890511C-FF82-D54C-BF5F-EED3050B602C}" srcOrd="1" destOrd="0" parTransId="{2F6ADEA3-3F2B-9A46-8BCA-2474CD87800A}" sibTransId="{3AA74609-AB29-9E49-834B-DAD2BD73997C}"/>
    <dgm:cxn modelId="{B2D10987-BD7F-F245-8D01-3CF6080B7011}" srcId="{B72449D7-A527-1F47-913D-93D9DCD45068}" destId="{0B48B228-5ADD-EE47-AB36-F6345F549C25}" srcOrd="2" destOrd="0" parTransId="{447E5FC9-9A21-2B49-9C44-C16C5D56C2BC}" sibTransId="{2A1931DD-2248-5140-B226-25A673851346}"/>
    <dgm:cxn modelId="{1C132147-A68D-A24E-8DC1-C832E4049704}" type="presOf" srcId="{4890511C-FF82-D54C-BF5F-EED3050B602C}" destId="{93133145-2B39-6C42-A370-F8555935D85B}" srcOrd="0" destOrd="0" presId="urn:microsoft.com/office/officeart/2005/8/layout/chevron1"/>
    <dgm:cxn modelId="{81019BB0-78B3-8948-83F4-787B7C2D0E22}" type="presOf" srcId="{0B48B228-5ADD-EE47-AB36-F6345F549C25}" destId="{602FE6F8-B7B8-8E48-BDC2-3FCE3D1AEE09}" srcOrd="0" destOrd="0" presId="urn:microsoft.com/office/officeart/2005/8/layout/chevron1"/>
    <dgm:cxn modelId="{C70FD912-95C9-E04F-AEC7-6D3272D63139}" type="presParOf" srcId="{EF1FFF0C-D7DE-EB49-B29F-D5F5376D4F07}" destId="{9720E707-2275-5047-B1EE-2DAF7D62688F}" srcOrd="0" destOrd="0" presId="urn:microsoft.com/office/officeart/2005/8/layout/chevron1"/>
    <dgm:cxn modelId="{EECAB135-D3B2-D14F-999B-1DC96536A24A}" type="presParOf" srcId="{EF1FFF0C-D7DE-EB49-B29F-D5F5376D4F07}" destId="{66770C02-9422-A841-B8CE-5095CEB41027}" srcOrd="1" destOrd="0" presId="urn:microsoft.com/office/officeart/2005/8/layout/chevron1"/>
    <dgm:cxn modelId="{D133D035-FF41-E646-A892-C71782D64241}" type="presParOf" srcId="{EF1FFF0C-D7DE-EB49-B29F-D5F5376D4F07}" destId="{93133145-2B39-6C42-A370-F8555935D85B}" srcOrd="2" destOrd="0" presId="urn:microsoft.com/office/officeart/2005/8/layout/chevron1"/>
    <dgm:cxn modelId="{03FDAA83-CC61-AE41-94E9-D1C8545F9B79}" type="presParOf" srcId="{EF1FFF0C-D7DE-EB49-B29F-D5F5376D4F07}" destId="{25B4AEB5-5DB3-B945-931C-5BA592FF207F}" srcOrd="3" destOrd="0" presId="urn:microsoft.com/office/officeart/2005/8/layout/chevron1"/>
    <dgm:cxn modelId="{838F0EEE-0FD8-2049-8590-1D067D490721}" type="presParOf" srcId="{EF1FFF0C-D7DE-EB49-B29F-D5F5376D4F07}" destId="{602FE6F8-B7B8-8E48-BDC2-3FCE3D1AEE09}"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72449D7-A527-1F47-913D-93D9DCD45068}" type="doc">
      <dgm:prSet loTypeId="urn:microsoft.com/office/officeart/2005/8/layout/chevron1" loCatId="" qsTypeId="urn:microsoft.com/office/officeart/2005/8/quickstyle/simple4" qsCatId="simple" csTypeId="urn:microsoft.com/office/officeart/2005/8/colors/accent1_2" csCatId="accent1" phldr="1"/>
      <dgm:spPr/>
    </dgm:pt>
    <dgm:pt modelId="{4B8E4C52-327F-A44D-986B-D4E0C5F14106}">
      <dgm:prSet phldrT="[Text]"/>
      <dgm:spPr/>
      <dgm:t>
        <a:bodyPr/>
        <a:lstStyle/>
        <a:p>
          <a:r>
            <a:rPr lang="en-US" dirty="0" smtClean="0"/>
            <a:t>Editor</a:t>
          </a:r>
        </a:p>
        <a:p>
          <a:r>
            <a:rPr lang="en-US" dirty="0" smtClean="0"/>
            <a:t>Reference Detection</a:t>
          </a:r>
          <a:endParaRPr lang="en-US" dirty="0"/>
        </a:p>
      </dgm:t>
    </dgm:pt>
    <dgm:pt modelId="{084F14B5-909B-B449-9B66-A92AC6F9E5C9}" type="parTrans" cxnId="{4A563B9D-7C16-4C41-999B-F3EAF5CAE7AB}">
      <dgm:prSet/>
      <dgm:spPr/>
      <dgm:t>
        <a:bodyPr/>
        <a:lstStyle/>
        <a:p>
          <a:endParaRPr lang="en-US"/>
        </a:p>
      </dgm:t>
    </dgm:pt>
    <dgm:pt modelId="{CF05D768-1379-A242-AD54-B2A0C0ED627E}" type="sibTrans" cxnId="{4A563B9D-7C16-4C41-999B-F3EAF5CAE7AB}">
      <dgm:prSet/>
      <dgm:spPr/>
      <dgm:t>
        <a:bodyPr/>
        <a:lstStyle/>
        <a:p>
          <a:endParaRPr lang="en-US"/>
        </a:p>
      </dgm:t>
    </dgm:pt>
    <dgm:pt modelId="{4890511C-FF82-D54C-BF5F-EED3050B602C}">
      <dgm:prSet phldrT="[Text]"/>
      <dgm:spPr/>
      <dgm:t>
        <a:bodyPr/>
        <a:lstStyle/>
        <a:p>
          <a:r>
            <a:rPr lang="en-US" dirty="0" smtClean="0"/>
            <a:t>UI</a:t>
          </a:r>
        </a:p>
        <a:p>
          <a:r>
            <a:rPr lang="en-US" dirty="0" smtClean="0"/>
            <a:t>Formatting Check</a:t>
          </a:r>
          <a:endParaRPr lang="en-US" dirty="0"/>
        </a:p>
      </dgm:t>
    </dgm:pt>
    <dgm:pt modelId="{2F6ADEA3-3F2B-9A46-8BCA-2474CD87800A}" type="parTrans" cxnId="{DA06AD26-15F4-B449-90BA-3F88C9AAE51F}">
      <dgm:prSet/>
      <dgm:spPr/>
      <dgm:t>
        <a:bodyPr/>
        <a:lstStyle/>
        <a:p>
          <a:endParaRPr lang="en-US"/>
        </a:p>
      </dgm:t>
    </dgm:pt>
    <dgm:pt modelId="{3AA74609-AB29-9E49-834B-DAD2BD73997C}" type="sibTrans" cxnId="{DA06AD26-15F4-B449-90BA-3F88C9AAE51F}">
      <dgm:prSet/>
      <dgm:spPr/>
      <dgm:t>
        <a:bodyPr/>
        <a:lstStyle/>
        <a:p>
          <a:endParaRPr lang="en-US"/>
        </a:p>
      </dgm:t>
    </dgm:pt>
    <dgm:pt modelId="{0B48B228-5ADD-EE47-AB36-F6345F549C25}">
      <dgm:prSet phldrT="[Text]"/>
      <dgm:spPr/>
      <dgm:t>
        <a:bodyPr/>
        <a:lstStyle/>
        <a:p>
          <a:r>
            <a:rPr lang="en-US" dirty="0" smtClean="0"/>
            <a:t>Notification </a:t>
          </a:r>
          <a:endParaRPr lang="en-US" dirty="0"/>
        </a:p>
      </dgm:t>
    </dgm:pt>
    <dgm:pt modelId="{447E5FC9-9A21-2B49-9C44-C16C5D56C2BC}" type="parTrans" cxnId="{B2D10987-BD7F-F245-8D01-3CF6080B7011}">
      <dgm:prSet/>
      <dgm:spPr/>
      <dgm:t>
        <a:bodyPr/>
        <a:lstStyle/>
        <a:p>
          <a:endParaRPr lang="en-US"/>
        </a:p>
      </dgm:t>
    </dgm:pt>
    <dgm:pt modelId="{2A1931DD-2248-5140-B226-25A673851346}" type="sibTrans" cxnId="{B2D10987-BD7F-F245-8D01-3CF6080B7011}">
      <dgm:prSet/>
      <dgm:spPr/>
      <dgm:t>
        <a:bodyPr/>
        <a:lstStyle/>
        <a:p>
          <a:endParaRPr lang="en-US"/>
        </a:p>
      </dgm:t>
    </dgm:pt>
    <dgm:pt modelId="{EF1FFF0C-D7DE-EB49-B29F-D5F5376D4F07}" type="pres">
      <dgm:prSet presAssocID="{B72449D7-A527-1F47-913D-93D9DCD45068}" presName="Name0" presStyleCnt="0">
        <dgm:presLayoutVars>
          <dgm:dir/>
          <dgm:animLvl val="lvl"/>
          <dgm:resizeHandles val="exact"/>
        </dgm:presLayoutVars>
      </dgm:prSet>
      <dgm:spPr/>
    </dgm:pt>
    <dgm:pt modelId="{9720E707-2275-5047-B1EE-2DAF7D62688F}" type="pres">
      <dgm:prSet presAssocID="{4B8E4C52-327F-A44D-986B-D4E0C5F14106}" presName="parTxOnly" presStyleLbl="node1" presStyleIdx="0" presStyleCnt="3">
        <dgm:presLayoutVars>
          <dgm:chMax val="0"/>
          <dgm:chPref val="0"/>
          <dgm:bulletEnabled val="1"/>
        </dgm:presLayoutVars>
      </dgm:prSet>
      <dgm:spPr/>
      <dgm:t>
        <a:bodyPr/>
        <a:lstStyle/>
        <a:p>
          <a:endParaRPr lang="en-US"/>
        </a:p>
      </dgm:t>
    </dgm:pt>
    <dgm:pt modelId="{66770C02-9422-A841-B8CE-5095CEB41027}" type="pres">
      <dgm:prSet presAssocID="{CF05D768-1379-A242-AD54-B2A0C0ED627E}" presName="parTxOnlySpace" presStyleCnt="0"/>
      <dgm:spPr/>
    </dgm:pt>
    <dgm:pt modelId="{93133145-2B39-6C42-A370-F8555935D85B}" type="pres">
      <dgm:prSet presAssocID="{4890511C-FF82-D54C-BF5F-EED3050B602C}" presName="parTxOnly" presStyleLbl="node1" presStyleIdx="1" presStyleCnt="3">
        <dgm:presLayoutVars>
          <dgm:chMax val="0"/>
          <dgm:chPref val="0"/>
          <dgm:bulletEnabled val="1"/>
        </dgm:presLayoutVars>
      </dgm:prSet>
      <dgm:spPr/>
      <dgm:t>
        <a:bodyPr/>
        <a:lstStyle/>
        <a:p>
          <a:endParaRPr lang="en-US"/>
        </a:p>
      </dgm:t>
    </dgm:pt>
    <dgm:pt modelId="{25B4AEB5-5DB3-B945-931C-5BA592FF207F}" type="pres">
      <dgm:prSet presAssocID="{3AA74609-AB29-9E49-834B-DAD2BD73997C}" presName="parTxOnlySpace" presStyleCnt="0"/>
      <dgm:spPr/>
    </dgm:pt>
    <dgm:pt modelId="{602FE6F8-B7B8-8E48-BDC2-3FCE3D1AEE09}" type="pres">
      <dgm:prSet presAssocID="{0B48B228-5ADD-EE47-AB36-F6345F549C25}" presName="parTxOnly" presStyleLbl="node1" presStyleIdx="2" presStyleCnt="3">
        <dgm:presLayoutVars>
          <dgm:chMax val="0"/>
          <dgm:chPref val="0"/>
          <dgm:bulletEnabled val="1"/>
        </dgm:presLayoutVars>
      </dgm:prSet>
      <dgm:spPr/>
      <dgm:t>
        <a:bodyPr/>
        <a:lstStyle/>
        <a:p>
          <a:endParaRPr lang="en-US"/>
        </a:p>
      </dgm:t>
    </dgm:pt>
  </dgm:ptLst>
  <dgm:cxnLst>
    <dgm:cxn modelId="{DA06AD26-15F4-B449-90BA-3F88C9AAE51F}" srcId="{B72449D7-A527-1F47-913D-93D9DCD45068}" destId="{4890511C-FF82-D54C-BF5F-EED3050B602C}" srcOrd="1" destOrd="0" parTransId="{2F6ADEA3-3F2B-9A46-8BCA-2474CD87800A}" sibTransId="{3AA74609-AB29-9E49-834B-DAD2BD73997C}"/>
    <dgm:cxn modelId="{B2D10987-BD7F-F245-8D01-3CF6080B7011}" srcId="{B72449D7-A527-1F47-913D-93D9DCD45068}" destId="{0B48B228-5ADD-EE47-AB36-F6345F549C25}" srcOrd="2" destOrd="0" parTransId="{447E5FC9-9A21-2B49-9C44-C16C5D56C2BC}" sibTransId="{2A1931DD-2248-5140-B226-25A673851346}"/>
    <dgm:cxn modelId="{B1BD2547-20A8-BA44-87E2-1C33666F2041}" type="presOf" srcId="{4890511C-FF82-D54C-BF5F-EED3050B602C}" destId="{93133145-2B39-6C42-A370-F8555935D85B}" srcOrd="0" destOrd="0" presId="urn:microsoft.com/office/officeart/2005/8/layout/chevron1"/>
    <dgm:cxn modelId="{F66692FF-6FB9-2144-886E-826C4C392416}" type="presOf" srcId="{0B48B228-5ADD-EE47-AB36-F6345F549C25}" destId="{602FE6F8-B7B8-8E48-BDC2-3FCE3D1AEE09}" srcOrd="0" destOrd="0" presId="urn:microsoft.com/office/officeart/2005/8/layout/chevron1"/>
    <dgm:cxn modelId="{4A563B9D-7C16-4C41-999B-F3EAF5CAE7AB}" srcId="{B72449D7-A527-1F47-913D-93D9DCD45068}" destId="{4B8E4C52-327F-A44D-986B-D4E0C5F14106}" srcOrd="0" destOrd="0" parTransId="{084F14B5-909B-B449-9B66-A92AC6F9E5C9}" sibTransId="{CF05D768-1379-A242-AD54-B2A0C0ED627E}"/>
    <dgm:cxn modelId="{AED8DA1B-9ECC-EA4C-AE76-99041CA20862}" type="presOf" srcId="{B72449D7-A527-1F47-913D-93D9DCD45068}" destId="{EF1FFF0C-D7DE-EB49-B29F-D5F5376D4F07}" srcOrd="0" destOrd="0" presId="urn:microsoft.com/office/officeart/2005/8/layout/chevron1"/>
    <dgm:cxn modelId="{C14FEF56-E285-894D-BE7B-5EE16366008D}" type="presOf" srcId="{4B8E4C52-327F-A44D-986B-D4E0C5F14106}" destId="{9720E707-2275-5047-B1EE-2DAF7D62688F}" srcOrd="0" destOrd="0" presId="urn:microsoft.com/office/officeart/2005/8/layout/chevron1"/>
    <dgm:cxn modelId="{B11BE87B-92D4-2C45-911C-4C976C73333C}" type="presParOf" srcId="{EF1FFF0C-D7DE-EB49-B29F-D5F5376D4F07}" destId="{9720E707-2275-5047-B1EE-2DAF7D62688F}" srcOrd="0" destOrd="0" presId="urn:microsoft.com/office/officeart/2005/8/layout/chevron1"/>
    <dgm:cxn modelId="{E1024D45-D57E-9B45-B626-938C7C0EECED}" type="presParOf" srcId="{EF1FFF0C-D7DE-EB49-B29F-D5F5376D4F07}" destId="{66770C02-9422-A841-B8CE-5095CEB41027}" srcOrd="1" destOrd="0" presId="urn:microsoft.com/office/officeart/2005/8/layout/chevron1"/>
    <dgm:cxn modelId="{2CA67EFA-AD53-C14D-BC56-6EB2FACA5814}" type="presParOf" srcId="{EF1FFF0C-D7DE-EB49-B29F-D5F5376D4F07}" destId="{93133145-2B39-6C42-A370-F8555935D85B}" srcOrd="2" destOrd="0" presId="urn:microsoft.com/office/officeart/2005/8/layout/chevron1"/>
    <dgm:cxn modelId="{9177126A-6BCE-8F46-A0FD-FA7BFDAD8EA5}" type="presParOf" srcId="{EF1FFF0C-D7DE-EB49-B29F-D5F5376D4F07}" destId="{25B4AEB5-5DB3-B945-931C-5BA592FF207F}" srcOrd="3" destOrd="0" presId="urn:microsoft.com/office/officeart/2005/8/layout/chevron1"/>
    <dgm:cxn modelId="{DDB13C93-2112-9A4D-8A83-418AED186C74}" type="presParOf" srcId="{EF1FFF0C-D7DE-EB49-B29F-D5F5376D4F07}" destId="{602FE6F8-B7B8-8E48-BDC2-3FCE3D1AEE09}"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1F07B9-9956-0249-A184-0F7030FD603F}" type="doc">
      <dgm:prSet loTypeId="urn:microsoft.com/office/officeart/2005/8/layout/hProcess9" loCatId="" qsTypeId="urn:microsoft.com/office/officeart/2005/8/quickstyle/simple4" qsCatId="simple" csTypeId="urn:microsoft.com/office/officeart/2005/8/colors/accent1_2" csCatId="accent1" phldr="1"/>
      <dgm:spPr/>
    </dgm:pt>
    <dgm:pt modelId="{F4F0FF87-5C93-EB40-8B4C-C7136502F31A}">
      <dgm:prSet phldrT="[Text]"/>
      <dgm:spPr/>
      <dgm:t>
        <a:bodyPr/>
        <a:lstStyle/>
        <a:p>
          <a:r>
            <a:rPr lang="en-US" dirty="0" smtClean="0"/>
            <a:t>Thesis Reviewing</a:t>
          </a:r>
          <a:endParaRPr lang="en-US" dirty="0"/>
        </a:p>
      </dgm:t>
    </dgm:pt>
    <dgm:pt modelId="{33D8294E-D6A4-394F-8C9E-CF3C3A24E1D4}" type="parTrans" cxnId="{FDA39F6B-FD55-DC4A-84C8-BD34BB0C7084}">
      <dgm:prSet/>
      <dgm:spPr/>
      <dgm:t>
        <a:bodyPr/>
        <a:lstStyle/>
        <a:p>
          <a:endParaRPr lang="en-US"/>
        </a:p>
      </dgm:t>
    </dgm:pt>
    <dgm:pt modelId="{C7E3C55C-3CB4-E746-9DCA-83581D827FD3}" type="sibTrans" cxnId="{FDA39F6B-FD55-DC4A-84C8-BD34BB0C7084}">
      <dgm:prSet/>
      <dgm:spPr/>
      <dgm:t>
        <a:bodyPr/>
        <a:lstStyle/>
        <a:p>
          <a:endParaRPr lang="en-US"/>
        </a:p>
      </dgm:t>
    </dgm:pt>
    <dgm:pt modelId="{CAA620E4-9A0B-3845-BE58-661F2D47F1F2}">
      <dgm:prSet phldrT="[Text]"/>
      <dgm:spPr/>
      <dgm:t>
        <a:bodyPr/>
        <a:lstStyle/>
        <a:p>
          <a:r>
            <a:rPr lang="en-US" dirty="0" smtClean="0"/>
            <a:t>Thesis Submission</a:t>
          </a:r>
          <a:endParaRPr lang="en-US" dirty="0"/>
        </a:p>
      </dgm:t>
    </dgm:pt>
    <dgm:pt modelId="{067BBD1A-3AB3-7944-A2C6-904D75C41016}" type="parTrans" cxnId="{4E42E473-7957-E44B-9422-B34172114129}">
      <dgm:prSet/>
      <dgm:spPr/>
      <dgm:t>
        <a:bodyPr/>
        <a:lstStyle/>
        <a:p>
          <a:endParaRPr lang="en-US"/>
        </a:p>
      </dgm:t>
    </dgm:pt>
    <dgm:pt modelId="{C6FFBEE6-2E62-4048-8AD8-AF7C87AF7331}" type="sibTrans" cxnId="{4E42E473-7957-E44B-9422-B34172114129}">
      <dgm:prSet/>
      <dgm:spPr/>
      <dgm:t>
        <a:bodyPr/>
        <a:lstStyle/>
        <a:p>
          <a:endParaRPr lang="en-US"/>
        </a:p>
      </dgm:t>
    </dgm:pt>
    <dgm:pt modelId="{2A748103-F2B7-2743-8588-DCBA4E86A2A3}">
      <dgm:prSet phldrT="[Text]"/>
      <dgm:spPr/>
      <dgm:t>
        <a:bodyPr/>
        <a:lstStyle/>
        <a:p>
          <a:r>
            <a:rPr lang="en-US" dirty="0" smtClean="0"/>
            <a:t>Thesis Examination</a:t>
          </a:r>
          <a:endParaRPr lang="en-US" dirty="0"/>
        </a:p>
      </dgm:t>
    </dgm:pt>
    <dgm:pt modelId="{59B6DF36-6CAC-344B-B86A-B342843024B9}" type="parTrans" cxnId="{21038926-5EAC-F948-ABFB-C9C99F692D7D}">
      <dgm:prSet/>
      <dgm:spPr/>
      <dgm:t>
        <a:bodyPr/>
        <a:lstStyle/>
        <a:p>
          <a:endParaRPr lang="en-US"/>
        </a:p>
      </dgm:t>
    </dgm:pt>
    <dgm:pt modelId="{91A159E1-3616-CD42-BF5B-2A9AFDB27C36}" type="sibTrans" cxnId="{21038926-5EAC-F948-ABFB-C9C99F692D7D}">
      <dgm:prSet/>
      <dgm:spPr/>
      <dgm:t>
        <a:bodyPr/>
        <a:lstStyle/>
        <a:p>
          <a:endParaRPr lang="en-US"/>
        </a:p>
      </dgm:t>
    </dgm:pt>
    <dgm:pt modelId="{B4A45663-8AD7-8B4C-B9C2-79B9497C9AB3}">
      <dgm:prSet phldrT="[Text]"/>
      <dgm:spPr/>
      <dgm:t>
        <a:bodyPr/>
        <a:lstStyle/>
        <a:p>
          <a:r>
            <a:rPr lang="en-US" dirty="0" smtClean="0"/>
            <a:t>Thesis </a:t>
          </a:r>
          <a:r>
            <a:rPr lang="en-US" dirty="0" err="1" smtClean="0"/>
            <a:t>Defence</a:t>
          </a:r>
          <a:endParaRPr lang="en-US" dirty="0"/>
        </a:p>
      </dgm:t>
    </dgm:pt>
    <dgm:pt modelId="{9DFCDB25-7C78-4A4D-A280-2BF1C819FE5E}" type="parTrans" cxnId="{2A260E8D-5933-4248-8958-4B9130A7EFBA}">
      <dgm:prSet/>
      <dgm:spPr/>
      <dgm:t>
        <a:bodyPr/>
        <a:lstStyle/>
        <a:p>
          <a:endParaRPr lang="en-US"/>
        </a:p>
      </dgm:t>
    </dgm:pt>
    <dgm:pt modelId="{61454D2B-F234-BE4D-A01D-9EBD6CE1673A}" type="sibTrans" cxnId="{2A260E8D-5933-4248-8958-4B9130A7EFBA}">
      <dgm:prSet/>
      <dgm:spPr/>
      <dgm:t>
        <a:bodyPr/>
        <a:lstStyle/>
        <a:p>
          <a:endParaRPr lang="en-US"/>
        </a:p>
      </dgm:t>
    </dgm:pt>
    <dgm:pt modelId="{13F0A760-86F6-094E-BA7E-BA3EBFE5BFA8}" type="pres">
      <dgm:prSet presAssocID="{EF1F07B9-9956-0249-A184-0F7030FD603F}" presName="CompostProcess" presStyleCnt="0">
        <dgm:presLayoutVars>
          <dgm:dir/>
          <dgm:resizeHandles val="exact"/>
        </dgm:presLayoutVars>
      </dgm:prSet>
      <dgm:spPr/>
    </dgm:pt>
    <dgm:pt modelId="{0CEC8BF7-8292-2D49-B479-4B7475097C24}" type="pres">
      <dgm:prSet presAssocID="{EF1F07B9-9956-0249-A184-0F7030FD603F}" presName="arrow" presStyleLbl="bgShp" presStyleIdx="0" presStyleCnt="1"/>
      <dgm:spPr/>
    </dgm:pt>
    <dgm:pt modelId="{03AA31D2-C551-3947-BDF5-B9884F727C44}" type="pres">
      <dgm:prSet presAssocID="{EF1F07B9-9956-0249-A184-0F7030FD603F}" presName="linearProcess" presStyleCnt="0"/>
      <dgm:spPr/>
    </dgm:pt>
    <dgm:pt modelId="{A2F056E6-3765-814F-BDE2-EBBF4F723C17}" type="pres">
      <dgm:prSet presAssocID="{F4F0FF87-5C93-EB40-8B4C-C7136502F31A}" presName="textNode" presStyleLbl="node1" presStyleIdx="0" presStyleCnt="4">
        <dgm:presLayoutVars>
          <dgm:bulletEnabled val="1"/>
        </dgm:presLayoutVars>
      </dgm:prSet>
      <dgm:spPr/>
    </dgm:pt>
    <dgm:pt modelId="{8EAD3132-0738-AA44-A873-206B1FFE4090}" type="pres">
      <dgm:prSet presAssocID="{C7E3C55C-3CB4-E746-9DCA-83581D827FD3}" presName="sibTrans" presStyleCnt="0"/>
      <dgm:spPr/>
    </dgm:pt>
    <dgm:pt modelId="{466DB89E-A8B7-664B-B9B0-5697E73AD37F}" type="pres">
      <dgm:prSet presAssocID="{CAA620E4-9A0B-3845-BE58-661F2D47F1F2}" presName="textNode" presStyleLbl="node1" presStyleIdx="1" presStyleCnt="4">
        <dgm:presLayoutVars>
          <dgm:bulletEnabled val="1"/>
        </dgm:presLayoutVars>
      </dgm:prSet>
      <dgm:spPr/>
    </dgm:pt>
    <dgm:pt modelId="{1F5E2944-F4BB-034A-8F1D-AABD6898BC26}" type="pres">
      <dgm:prSet presAssocID="{C6FFBEE6-2E62-4048-8AD8-AF7C87AF7331}" presName="sibTrans" presStyleCnt="0"/>
      <dgm:spPr/>
    </dgm:pt>
    <dgm:pt modelId="{0FC7E744-8009-F14D-A94B-9D4E636EE744}" type="pres">
      <dgm:prSet presAssocID="{2A748103-F2B7-2743-8588-DCBA4E86A2A3}" presName="textNode" presStyleLbl="node1" presStyleIdx="2" presStyleCnt="4">
        <dgm:presLayoutVars>
          <dgm:bulletEnabled val="1"/>
        </dgm:presLayoutVars>
      </dgm:prSet>
      <dgm:spPr/>
    </dgm:pt>
    <dgm:pt modelId="{F0ACC7B8-8E2A-0C4B-84AA-59F97BCBD687}" type="pres">
      <dgm:prSet presAssocID="{91A159E1-3616-CD42-BF5B-2A9AFDB27C36}" presName="sibTrans" presStyleCnt="0"/>
      <dgm:spPr/>
    </dgm:pt>
    <dgm:pt modelId="{6F9C3A09-5527-D344-8820-CCF496FEF71E}" type="pres">
      <dgm:prSet presAssocID="{B4A45663-8AD7-8B4C-B9C2-79B9497C9AB3}" presName="textNode" presStyleLbl="node1" presStyleIdx="3" presStyleCnt="4">
        <dgm:presLayoutVars>
          <dgm:bulletEnabled val="1"/>
        </dgm:presLayoutVars>
      </dgm:prSet>
      <dgm:spPr/>
      <dgm:t>
        <a:bodyPr/>
        <a:lstStyle/>
        <a:p>
          <a:endParaRPr lang="en-US"/>
        </a:p>
      </dgm:t>
    </dgm:pt>
  </dgm:ptLst>
  <dgm:cxnLst>
    <dgm:cxn modelId="{6E391029-1724-A944-9941-1925D825EECB}" type="presOf" srcId="{2A748103-F2B7-2743-8588-DCBA4E86A2A3}" destId="{0FC7E744-8009-F14D-A94B-9D4E636EE744}" srcOrd="0" destOrd="0" presId="urn:microsoft.com/office/officeart/2005/8/layout/hProcess9"/>
    <dgm:cxn modelId="{FDA39F6B-FD55-DC4A-84C8-BD34BB0C7084}" srcId="{EF1F07B9-9956-0249-A184-0F7030FD603F}" destId="{F4F0FF87-5C93-EB40-8B4C-C7136502F31A}" srcOrd="0" destOrd="0" parTransId="{33D8294E-D6A4-394F-8C9E-CF3C3A24E1D4}" sibTransId="{C7E3C55C-3CB4-E746-9DCA-83581D827FD3}"/>
    <dgm:cxn modelId="{2A260E8D-5933-4248-8958-4B9130A7EFBA}" srcId="{EF1F07B9-9956-0249-A184-0F7030FD603F}" destId="{B4A45663-8AD7-8B4C-B9C2-79B9497C9AB3}" srcOrd="3" destOrd="0" parTransId="{9DFCDB25-7C78-4A4D-A280-2BF1C819FE5E}" sibTransId="{61454D2B-F234-BE4D-A01D-9EBD6CE1673A}"/>
    <dgm:cxn modelId="{059E2365-F61E-D64B-B989-9FC64DCB7CE1}" type="presOf" srcId="{EF1F07B9-9956-0249-A184-0F7030FD603F}" destId="{13F0A760-86F6-094E-BA7E-BA3EBFE5BFA8}" srcOrd="0" destOrd="0" presId="urn:microsoft.com/office/officeart/2005/8/layout/hProcess9"/>
    <dgm:cxn modelId="{9D3DE298-03AC-7945-A68F-D6B1A4668689}" type="presOf" srcId="{B4A45663-8AD7-8B4C-B9C2-79B9497C9AB3}" destId="{6F9C3A09-5527-D344-8820-CCF496FEF71E}" srcOrd="0" destOrd="0" presId="urn:microsoft.com/office/officeart/2005/8/layout/hProcess9"/>
    <dgm:cxn modelId="{2835371D-E19E-054C-83AA-C5E9E36063E5}" type="presOf" srcId="{F4F0FF87-5C93-EB40-8B4C-C7136502F31A}" destId="{A2F056E6-3765-814F-BDE2-EBBF4F723C17}" srcOrd="0" destOrd="0" presId="urn:microsoft.com/office/officeart/2005/8/layout/hProcess9"/>
    <dgm:cxn modelId="{21038926-5EAC-F948-ABFB-C9C99F692D7D}" srcId="{EF1F07B9-9956-0249-A184-0F7030FD603F}" destId="{2A748103-F2B7-2743-8588-DCBA4E86A2A3}" srcOrd="2" destOrd="0" parTransId="{59B6DF36-6CAC-344B-B86A-B342843024B9}" sibTransId="{91A159E1-3616-CD42-BF5B-2A9AFDB27C36}"/>
    <dgm:cxn modelId="{4E42E473-7957-E44B-9422-B34172114129}" srcId="{EF1F07B9-9956-0249-A184-0F7030FD603F}" destId="{CAA620E4-9A0B-3845-BE58-661F2D47F1F2}" srcOrd="1" destOrd="0" parTransId="{067BBD1A-3AB3-7944-A2C6-904D75C41016}" sibTransId="{C6FFBEE6-2E62-4048-8AD8-AF7C87AF7331}"/>
    <dgm:cxn modelId="{EEE82D6E-F53F-8444-98C3-3E2F4869ED08}" type="presOf" srcId="{CAA620E4-9A0B-3845-BE58-661F2D47F1F2}" destId="{466DB89E-A8B7-664B-B9B0-5697E73AD37F}" srcOrd="0" destOrd="0" presId="urn:microsoft.com/office/officeart/2005/8/layout/hProcess9"/>
    <dgm:cxn modelId="{A6B52D47-9370-A646-9F72-B67FB6201008}" type="presParOf" srcId="{13F0A760-86F6-094E-BA7E-BA3EBFE5BFA8}" destId="{0CEC8BF7-8292-2D49-B479-4B7475097C24}" srcOrd="0" destOrd="0" presId="urn:microsoft.com/office/officeart/2005/8/layout/hProcess9"/>
    <dgm:cxn modelId="{7DC6CFCD-8C89-F345-AFA1-E5E1DED80222}" type="presParOf" srcId="{13F0A760-86F6-094E-BA7E-BA3EBFE5BFA8}" destId="{03AA31D2-C551-3947-BDF5-B9884F727C44}" srcOrd="1" destOrd="0" presId="urn:microsoft.com/office/officeart/2005/8/layout/hProcess9"/>
    <dgm:cxn modelId="{6D75E8F9-8659-4F46-9AEE-B9C78E3F5532}" type="presParOf" srcId="{03AA31D2-C551-3947-BDF5-B9884F727C44}" destId="{A2F056E6-3765-814F-BDE2-EBBF4F723C17}" srcOrd="0" destOrd="0" presId="urn:microsoft.com/office/officeart/2005/8/layout/hProcess9"/>
    <dgm:cxn modelId="{BA077687-04CD-CE49-9617-6150BC8FEB56}" type="presParOf" srcId="{03AA31D2-C551-3947-BDF5-B9884F727C44}" destId="{8EAD3132-0738-AA44-A873-206B1FFE4090}" srcOrd="1" destOrd="0" presId="urn:microsoft.com/office/officeart/2005/8/layout/hProcess9"/>
    <dgm:cxn modelId="{A1715FE5-131A-9B48-BAD0-3A2F379B101C}" type="presParOf" srcId="{03AA31D2-C551-3947-BDF5-B9884F727C44}" destId="{466DB89E-A8B7-664B-B9B0-5697E73AD37F}" srcOrd="2" destOrd="0" presId="urn:microsoft.com/office/officeart/2005/8/layout/hProcess9"/>
    <dgm:cxn modelId="{A84DA4E0-E382-974F-BA9D-C9BFF6465E83}" type="presParOf" srcId="{03AA31D2-C551-3947-BDF5-B9884F727C44}" destId="{1F5E2944-F4BB-034A-8F1D-AABD6898BC26}" srcOrd="3" destOrd="0" presId="urn:microsoft.com/office/officeart/2005/8/layout/hProcess9"/>
    <dgm:cxn modelId="{7E250B7F-A736-2747-BA20-30E405033FBF}" type="presParOf" srcId="{03AA31D2-C551-3947-BDF5-B9884F727C44}" destId="{0FC7E744-8009-F14D-A94B-9D4E636EE744}" srcOrd="4" destOrd="0" presId="urn:microsoft.com/office/officeart/2005/8/layout/hProcess9"/>
    <dgm:cxn modelId="{112BEAA2-A302-134A-9AAA-92F15FE9A191}" type="presParOf" srcId="{03AA31D2-C551-3947-BDF5-B9884F727C44}" destId="{F0ACC7B8-8E2A-0C4B-84AA-59F97BCBD687}" srcOrd="5" destOrd="0" presId="urn:microsoft.com/office/officeart/2005/8/layout/hProcess9"/>
    <dgm:cxn modelId="{B1EC65CA-3599-A74F-9252-27339F27486F}" type="presParOf" srcId="{03AA31D2-C551-3947-BDF5-B9884F727C44}" destId="{6F9C3A09-5527-D344-8820-CCF496FEF71E}"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96AA6C-8D0C-B845-9983-87EDAB4BC29B}" type="doc">
      <dgm:prSet loTypeId="urn:microsoft.com/office/officeart/2005/8/layout/cycle3" loCatId="" qsTypeId="urn:microsoft.com/office/officeart/2005/8/quickstyle/simple4" qsCatId="simple" csTypeId="urn:microsoft.com/office/officeart/2005/8/colors/accent1_2" csCatId="accent1" phldr="1"/>
      <dgm:spPr/>
      <dgm:t>
        <a:bodyPr/>
        <a:lstStyle/>
        <a:p>
          <a:endParaRPr lang="en-US"/>
        </a:p>
      </dgm:t>
    </dgm:pt>
    <dgm:pt modelId="{1303EAA4-6E64-5A4E-BC23-E5B11F5B9185}">
      <dgm:prSet phldrT="[Text]"/>
      <dgm:spPr/>
      <dgm:t>
        <a:bodyPr/>
        <a:lstStyle/>
        <a:p>
          <a:r>
            <a:rPr lang="en-US" dirty="0" smtClean="0"/>
            <a:t>Prepare the thesis</a:t>
          </a:r>
          <a:endParaRPr lang="en-US" dirty="0"/>
        </a:p>
      </dgm:t>
    </dgm:pt>
    <dgm:pt modelId="{5AEB59A3-0D09-CE42-9FAE-4F4CE527B55D}" type="parTrans" cxnId="{4DE2E9F8-B7F8-E049-B6FB-51D86AB2DDB9}">
      <dgm:prSet/>
      <dgm:spPr/>
      <dgm:t>
        <a:bodyPr/>
        <a:lstStyle/>
        <a:p>
          <a:endParaRPr lang="en-US"/>
        </a:p>
      </dgm:t>
    </dgm:pt>
    <dgm:pt modelId="{86AFDFA1-0D04-C74C-B951-9FD5DBD7093E}" type="sibTrans" cxnId="{4DE2E9F8-B7F8-E049-B6FB-51D86AB2DDB9}">
      <dgm:prSet/>
      <dgm:spPr/>
      <dgm:t>
        <a:bodyPr/>
        <a:lstStyle/>
        <a:p>
          <a:endParaRPr lang="en-US"/>
        </a:p>
      </dgm:t>
    </dgm:pt>
    <dgm:pt modelId="{EB99E6A8-DE50-594B-8861-4C4D6931F866}">
      <dgm:prSet phldrT="[Text]"/>
      <dgm:spPr/>
      <dgm:t>
        <a:bodyPr/>
        <a:lstStyle/>
        <a:p>
          <a:r>
            <a:rPr lang="en-US" dirty="0" smtClean="0"/>
            <a:t>Print the hardcopy</a:t>
          </a:r>
          <a:endParaRPr lang="en-US" dirty="0"/>
        </a:p>
      </dgm:t>
    </dgm:pt>
    <dgm:pt modelId="{A7FC25A4-DBDB-A14D-A81F-278B1E4BB0BD}" type="parTrans" cxnId="{4B620F76-7C1A-8D43-A813-AE57D76D8988}">
      <dgm:prSet/>
      <dgm:spPr/>
      <dgm:t>
        <a:bodyPr/>
        <a:lstStyle/>
        <a:p>
          <a:endParaRPr lang="en-US"/>
        </a:p>
      </dgm:t>
    </dgm:pt>
    <dgm:pt modelId="{CCB89A42-DBAA-6344-9CA4-7BEBECC71273}" type="sibTrans" cxnId="{4B620F76-7C1A-8D43-A813-AE57D76D8988}">
      <dgm:prSet/>
      <dgm:spPr/>
      <dgm:t>
        <a:bodyPr/>
        <a:lstStyle/>
        <a:p>
          <a:endParaRPr lang="en-US"/>
        </a:p>
      </dgm:t>
    </dgm:pt>
    <dgm:pt modelId="{425A6DCD-AD77-5A49-A07D-6228575D00EB}">
      <dgm:prSet phldrT="[Text]"/>
      <dgm:spPr/>
      <dgm:t>
        <a:bodyPr/>
        <a:lstStyle/>
        <a:p>
          <a:r>
            <a:rPr lang="en-US" dirty="0" smtClean="0"/>
            <a:t>Go to each Professors’ Office</a:t>
          </a:r>
          <a:endParaRPr lang="en-US" dirty="0"/>
        </a:p>
      </dgm:t>
    </dgm:pt>
    <dgm:pt modelId="{DEEBD651-C926-9249-9404-05CBF9325BA8}" type="parTrans" cxnId="{A2F2B2DD-684B-A048-BEDA-65D805E72C17}">
      <dgm:prSet/>
      <dgm:spPr/>
      <dgm:t>
        <a:bodyPr/>
        <a:lstStyle/>
        <a:p>
          <a:endParaRPr lang="en-US"/>
        </a:p>
      </dgm:t>
    </dgm:pt>
    <dgm:pt modelId="{C50D9AE5-CC70-4542-B261-FF40DFC548A1}" type="sibTrans" cxnId="{A2F2B2DD-684B-A048-BEDA-65D805E72C17}">
      <dgm:prSet/>
      <dgm:spPr/>
      <dgm:t>
        <a:bodyPr/>
        <a:lstStyle/>
        <a:p>
          <a:endParaRPr lang="en-US"/>
        </a:p>
      </dgm:t>
    </dgm:pt>
    <dgm:pt modelId="{10DD3FC9-B468-AB4F-9FCE-19FCA803D07F}">
      <dgm:prSet phldrT="[Text]"/>
      <dgm:spPr/>
      <dgm:t>
        <a:bodyPr/>
        <a:lstStyle/>
        <a:p>
          <a:r>
            <a:rPr lang="en-US" dirty="0" smtClean="0"/>
            <a:t>Submit the thesis</a:t>
          </a:r>
          <a:endParaRPr lang="en-US" dirty="0"/>
        </a:p>
      </dgm:t>
    </dgm:pt>
    <dgm:pt modelId="{F394D889-F7D2-D848-BC16-97ADE116AB4B}" type="parTrans" cxnId="{B24ECDE0-A56D-684D-8898-AFE7837AE10D}">
      <dgm:prSet/>
      <dgm:spPr/>
      <dgm:t>
        <a:bodyPr/>
        <a:lstStyle/>
        <a:p>
          <a:endParaRPr lang="en-US"/>
        </a:p>
      </dgm:t>
    </dgm:pt>
    <dgm:pt modelId="{050191F5-8A68-0546-B32D-1E3A06494F9E}" type="sibTrans" cxnId="{B24ECDE0-A56D-684D-8898-AFE7837AE10D}">
      <dgm:prSet/>
      <dgm:spPr/>
      <dgm:t>
        <a:bodyPr/>
        <a:lstStyle/>
        <a:p>
          <a:endParaRPr lang="en-US"/>
        </a:p>
      </dgm:t>
    </dgm:pt>
    <dgm:pt modelId="{8EBE338F-2462-D648-9111-22757970DA69}">
      <dgm:prSet phldrT="[Text]"/>
      <dgm:spPr/>
      <dgm:t>
        <a:bodyPr/>
        <a:lstStyle/>
        <a:p>
          <a:r>
            <a:rPr lang="en-US" dirty="0" smtClean="0"/>
            <a:t>Professors comment on the hardcopy</a:t>
          </a:r>
          <a:endParaRPr lang="en-US" dirty="0"/>
        </a:p>
      </dgm:t>
    </dgm:pt>
    <dgm:pt modelId="{8E1D0B26-829D-CB46-9D1D-266CFE4E7B81}" type="parTrans" cxnId="{34438C64-34C2-AC47-9137-084C8DC065E6}">
      <dgm:prSet/>
      <dgm:spPr/>
      <dgm:t>
        <a:bodyPr/>
        <a:lstStyle/>
        <a:p>
          <a:endParaRPr lang="en-US"/>
        </a:p>
      </dgm:t>
    </dgm:pt>
    <dgm:pt modelId="{9655C25C-9E4F-5B42-8051-08A97558E244}" type="sibTrans" cxnId="{34438C64-34C2-AC47-9137-084C8DC065E6}">
      <dgm:prSet/>
      <dgm:spPr/>
      <dgm:t>
        <a:bodyPr/>
        <a:lstStyle/>
        <a:p>
          <a:endParaRPr lang="en-US"/>
        </a:p>
      </dgm:t>
    </dgm:pt>
    <dgm:pt modelId="{019C8897-1F0F-0C46-B2E4-B9CACCCD04E4}">
      <dgm:prSet phldrT="[Text]"/>
      <dgm:spPr/>
      <dgm:t>
        <a:bodyPr/>
        <a:lstStyle/>
        <a:p>
          <a:r>
            <a:rPr lang="en-US" dirty="0" smtClean="0"/>
            <a:t>Student collects the reviewed thesis at professors’ office</a:t>
          </a:r>
          <a:endParaRPr lang="en-US" dirty="0"/>
        </a:p>
      </dgm:t>
    </dgm:pt>
    <dgm:pt modelId="{2D2C7EEE-5C4A-A048-B8A9-B7DF39A335EB}" type="parTrans" cxnId="{720C1421-594D-AF48-90F4-F1FC6F341B0D}">
      <dgm:prSet/>
      <dgm:spPr/>
      <dgm:t>
        <a:bodyPr/>
        <a:lstStyle/>
        <a:p>
          <a:endParaRPr lang="en-US"/>
        </a:p>
      </dgm:t>
    </dgm:pt>
    <dgm:pt modelId="{7DBEAC22-8CCE-B44B-835D-8963D383B1C0}" type="sibTrans" cxnId="{720C1421-594D-AF48-90F4-F1FC6F341B0D}">
      <dgm:prSet/>
      <dgm:spPr/>
      <dgm:t>
        <a:bodyPr/>
        <a:lstStyle/>
        <a:p>
          <a:endParaRPr lang="en-US"/>
        </a:p>
      </dgm:t>
    </dgm:pt>
    <dgm:pt modelId="{4E6E73A3-2C57-BF4A-8B51-046C486DD922}" type="pres">
      <dgm:prSet presAssocID="{2C96AA6C-8D0C-B845-9983-87EDAB4BC29B}" presName="Name0" presStyleCnt="0">
        <dgm:presLayoutVars>
          <dgm:dir/>
          <dgm:resizeHandles val="exact"/>
        </dgm:presLayoutVars>
      </dgm:prSet>
      <dgm:spPr/>
    </dgm:pt>
    <dgm:pt modelId="{43299BAB-D853-F041-8723-BA9835F8427B}" type="pres">
      <dgm:prSet presAssocID="{2C96AA6C-8D0C-B845-9983-87EDAB4BC29B}" presName="cycle" presStyleCnt="0"/>
      <dgm:spPr/>
    </dgm:pt>
    <dgm:pt modelId="{A7B9D39F-3C8B-1641-9AE8-46AA1357B243}" type="pres">
      <dgm:prSet presAssocID="{1303EAA4-6E64-5A4E-BC23-E5B11F5B9185}" presName="nodeFirstNode" presStyleLbl="node1" presStyleIdx="0" presStyleCnt="6">
        <dgm:presLayoutVars>
          <dgm:bulletEnabled val="1"/>
        </dgm:presLayoutVars>
      </dgm:prSet>
      <dgm:spPr/>
      <dgm:t>
        <a:bodyPr/>
        <a:lstStyle/>
        <a:p>
          <a:endParaRPr lang="en-US"/>
        </a:p>
      </dgm:t>
    </dgm:pt>
    <dgm:pt modelId="{EF770864-BDFD-7C4D-88E9-09C8263C2C18}" type="pres">
      <dgm:prSet presAssocID="{86AFDFA1-0D04-C74C-B951-9FD5DBD7093E}" presName="sibTransFirstNode" presStyleLbl="bgShp" presStyleIdx="0" presStyleCnt="1"/>
      <dgm:spPr/>
    </dgm:pt>
    <dgm:pt modelId="{F725238D-EAC8-264E-8F4E-DF79FFF652EB}" type="pres">
      <dgm:prSet presAssocID="{EB99E6A8-DE50-594B-8861-4C4D6931F866}" presName="nodeFollowingNodes" presStyleLbl="node1" presStyleIdx="1" presStyleCnt="6">
        <dgm:presLayoutVars>
          <dgm:bulletEnabled val="1"/>
        </dgm:presLayoutVars>
      </dgm:prSet>
      <dgm:spPr/>
    </dgm:pt>
    <dgm:pt modelId="{C433827D-771F-BC46-8EAB-790205EAD109}" type="pres">
      <dgm:prSet presAssocID="{425A6DCD-AD77-5A49-A07D-6228575D00EB}" presName="nodeFollowingNodes" presStyleLbl="node1" presStyleIdx="2" presStyleCnt="6">
        <dgm:presLayoutVars>
          <dgm:bulletEnabled val="1"/>
        </dgm:presLayoutVars>
      </dgm:prSet>
      <dgm:spPr/>
      <dgm:t>
        <a:bodyPr/>
        <a:lstStyle/>
        <a:p>
          <a:endParaRPr lang="en-US"/>
        </a:p>
      </dgm:t>
    </dgm:pt>
    <dgm:pt modelId="{FB898D33-2582-D845-8BDC-67D21BF6D98E}" type="pres">
      <dgm:prSet presAssocID="{10DD3FC9-B468-AB4F-9FCE-19FCA803D07F}" presName="nodeFollowingNodes" presStyleLbl="node1" presStyleIdx="3" presStyleCnt="6">
        <dgm:presLayoutVars>
          <dgm:bulletEnabled val="1"/>
        </dgm:presLayoutVars>
      </dgm:prSet>
      <dgm:spPr/>
    </dgm:pt>
    <dgm:pt modelId="{84E00202-5EF8-6F40-B003-33E31035B598}" type="pres">
      <dgm:prSet presAssocID="{8EBE338F-2462-D648-9111-22757970DA69}" presName="nodeFollowingNodes" presStyleLbl="node1" presStyleIdx="4" presStyleCnt="6">
        <dgm:presLayoutVars>
          <dgm:bulletEnabled val="1"/>
        </dgm:presLayoutVars>
      </dgm:prSet>
      <dgm:spPr/>
      <dgm:t>
        <a:bodyPr/>
        <a:lstStyle/>
        <a:p>
          <a:endParaRPr lang="en-US"/>
        </a:p>
      </dgm:t>
    </dgm:pt>
    <dgm:pt modelId="{A8A91FE4-7DF9-C245-8C17-D2A4E7A35BB8}" type="pres">
      <dgm:prSet presAssocID="{019C8897-1F0F-0C46-B2E4-B9CACCCD04E4}" presName="nodeFollowingNodes" presStyleLbl="node1" presStyleIdx="5" presStyleCnt="6">
        <dgm:presLayoutVars>
          <dgm:bulletEnabled val="1"/>
        </dgm:presLayoutVars>
      </dgm:prSet>
      <dgm:spPr/>
      <dgm:t>
        <a:bodyPr/>
        <a:lstStyle/>
        <a:p>
          <a:endParaRPr lang="en-US"/>
        </a:p>
      </dgm:t>
    </dgm:pt>
  </dgm:ptLst>
  <dgm:cxnLst>
    <dgm:cxn modelId="{4DE2E9F8-B7F8-E049-B6FB-51D86AB2DDB9}" srcId="{2C96AA6C-8D0C-B845-9983-87EDAB4BC29B}" destId="{1303EAA4-6E64-5A4E-BC23-E5B11F5B9185}" srcOrd="0" destOrd="0" parTransId="{5AEB59A3-0D09-CE42-9FAE-4F4CE527B55D}" sibTransId="{86AFDFA1-0D04-C74C-B951-9FD5DBD7093E}"/>
    <dgm:cxn modelId="{8D09036D-4FB6-1A41-88F9-0AF33AFFFCA3}" type="presOf" srcId="{1303EAA4-6E64-5A4E-BC23-E5B11F5B9185}" destId="{A7B9D39F-3C8B-1641-9AE8-46AA1357B243}" srcOrd="0" destOrd="0" presId="urn:microsoft.com/office/officeart/2005/8/layout/cycle3"/>
    <dgm:cxn modelId="{D985E8D5-395B-DA48-8507-E4FC34BF0109}" type="presOf" srcId="{EB99E6A8-DE50-594B-8861-4C4D6931F866}" destId="{F725238D-EAC8-264E-8F4E-DF79FFF652EB}" srcOrd="0" destOrd="0" presId="urn:microsoft.com/office/officeart/2005/8/layout/cycle3"/>
    <dgm:cxn modelId="{A888A50A-C058-DB49-847F-0022A526C14C}" type="presOf" srcId="{2C96AA6C-8D0C-B845-9983-87EDAB4BC29B}" destId="{4E6E73A3-2C57-BF4A-8B51-046C486DD922}" srcOrd="0" destOrd="0" presId="urn:microsoft.com/office/officeart/2005/8/layout/cycle3"/>
    <dgm:cxn modelId="{4B620F76-7C1A-8D43-A813-AE57D76D8988}" srcId="{2C96AA6C-8D0C-B845-9983-87EDAB4BC29B}" destId="{EB99E6A8-DE50-594B-8861-4C4D6931F866}" srcOrd="1" destOrd="0" parTransId="{A7FC25A4-DBDB-A14D-A81F-278B1E4BB0BD}" sibTransId="{CCB89A42-DBAA-6344-9CA4-7BEBECC71273}"/>
    <dgm:cxn modelId="{720C1421-594D-AF48-90F4-F1FC6F341B0D}" srcId="{2C96AA6C-8D0C-B845-9983-87EDAB4BC29B}" destId="{019C8897-1F0F-0C46-B2E4-B9CACCCD04E4}" srcOrd="5" destOrd="0" parTransId="{2D2C7EEE-5C4A-A048-B8A9-B7DF39A335EB}" sibTransId="{7DBEAC22-8CCE-B44B-835D-8963D383B1C0}"/>
    <dgm:cxn modelId="{E796A157-BFA5-464C-9B7D-C68D8D22507D}" type="presOf" srcId="{425A6DCD-AD77-5A49-A07D-6228575D00EB}" destId="{C433827D-771F-BC46-8EAB-790205EAD109}" srcOrd="0" destOrd="0" presId="urn:microsoft.com/office/officeart/2005/8/layout/cycle3"/>
    <dgm:cxn modelId="{A2F2B2DD-684B-A048-BEDA-65D805E72C17}" srcId="{2C96AA6C-8D0C-B845-9983-87EDAB4BC29B}" destId="{425A6DCD-AD77-5A49-A07D-6228575D00EB}" srcOrd="2" destOrd="0" parTransId="{DEEBD651-C926-9249-9404-05CBF9325BA8}" sibTransId="{C50D9AE5-CC70-4542-B261-FF40DFC548A1}"/>
    <dgm:cxn modelId="{ADBC046B-8A7A-C34D-A332-E84E87E373D5}" type="presOf" srcId="{86AFDFA1-0D04-C74C-B951-9FD5DBD7093E}" destId="{EF770864-BDFD-7C4D-88E9-09C8263C2C18}" srcOrd="0" destOrd="0" presId="urn:microsoft.com/office/officeart/2005/8/layout/cycle3"/>
    <dgm:cxn modelId="{60B719EC-CB5E-BC47-8490-EA29E5E22CC3}" type="presOf" srcId="{8EBE338F-2462-D648-9111-22757970DA69}" destId="{84E00202-5EF8-6F40-B003-33E31035B598}" srcOrd="0" destOrd="0" presId="urn:microsoft.com/office/officeart/2005/8/layout/cycle3"/>
    <dgm:cxn modelId="{34438C64-34C2-AC47-9137-084C8DC065E6}" srcId="{2C96AA6C-8D0C-B845-9983-87EDAB4BC29B}" destId="{8EBE338F-2462-D648-9111-22757970DA69}" srcOrd="4" destOrd="0" parTransId="{8E1D0B26-829D-CB46-9D1D-266CFE4E7B81}" sibTransId="{9655C25C-9E4F-5B42-8051-08A97558E244}"/>
    <dgm:cxn modelId="{2D1F9AB4-579E-3345-8431-5CC176C6B6C1}" type="presOf" srcId="{10DD3FC9-B468-AB4F-9FCE-19FCA803D07F}" destId="{FB898D33-2582-D845-8BDC-67D21BF6D98E}" srcOrd="0" destOrd="0" presId="urn:microsoft.com/office/officeart/2005/8/layout/cycle3"/>
    <dgm:cxn modelId="{42BAED6C-28A8-A641-B22B-6C4E8EA8CC21}" type="presOf" srcId="{019C8897-1F0F-0C46-B2E4-B9CACCCD04E4}" destId="{A8A91FE4-7DF9-C245-8C17-D2A4E7A35BB8}" srcOrd="0" destOrd="0" presId="urn:microsoft.com/office/officeart/2005/8/layout/cycle3"/>
    <dgm:cxn modelId="{B24ECDE0-A56D-684D-8898-AFE7837AE10D}" srcId="{2C96AA6C-8D0C-B845-9983-87EDAB4BC29B}" destId="{10DD3FC9-B468-AB4F-9FCE-19FCA803D07F}" srcOrd="3" destOrd="0" parTransId="{F394D889-F7D2-D848-BC16-97ADE116AB4B}" sibTransId="{050191F5-8A68-0546-B32D-1E3A06494F9E}"/>
    <dgm:cxn modelId="{EE6104F7-DCC9-204E-8C8C-873992A0CE7F}" type="presParOf" srcId="{4E6E73A3-2C57-BF4A-8B51-046C486DD922}" destId="{43299BAB-D853-F041-8723-BA9835F8427B}" srcOrd="0" destOrd="0" presId="urn:microsoft.com/office/officeart/2005/8/layout/cycle3"/>
    <dgm:cxn modelId="{9EEC558E-CAFD-314F-B68C-9F5E9BF5A02A}" type="presParOf" srcId="{43299BAB-D853-F041-8723-BA9835F8427B}" destId="{A7B9D39F-3C8B-1641-9AE8-46AA1357B243}" srcOrd="0" destOrd="0" presId="urn:microsoft.com/office/officeart/2005/8/layout/cycle3"/>
    <dgm:cxn modelId="{25A72255-AEDC-594B-89DB-8F4101332617}" type="presParOf" srcId="{43299BAB-D853-F041-8723-BA9835F8427B}" destId="{EF770864-BDFD-7C4D-88E9-09C8263C2C18}" srcOrd="1" destOrd="0" presId="urn:microsoft.com/office/officeart/2005/8/layout/cycle3"/>
    <dgm:cxn modelId="{BBB6280C-5070-3A44-9951-8282A41084EF}" type="presParOf" srcId="{43299BAB-D853-F041-8723-BA9835F8427B}" destId="{F725238D-EAC8-264E-8F4E-DF79FFF652EB}" srcOrd="2" destOrd="0" presId="urn:microsoft.com/office/officeart/2005/8/layout/cycle3"/>
    <dgm:cxn modelId="{DA2E24EB-7BBD-0C4A-A044-2F63FFFE36D4}" type="presParOf" srcId="{43299BAB-D853-F041-8723-BA9835F8427B}" destId="{C433827D-771F-BC46-8EAB-790205EAD109}" srcOrd="3" destOrd="0" presId="urn:microsoft.com/office/officeart/2005/8/layout/cycle3"/>
    <dgm:cxn modelId="{3B8C77AD-23DE-D746-BAE1-AC12F6DE37FD}" type="presParOf" srcId="{43299BAB-D853-F041-8723-BA9835F8427B}" destId="{FB898D33-2582-D845-8BDC-67D21BF6D98E}" srcOrd="4" destOrd="0" presId="urn:microsoft.com/office/officeart/2005/8/layout/cycle3"/>
    <dgm:cxn modelId="{D789AF31-BD48-0740-B1F3-26BF6EAD04D8}" type="presParOf" srcId="{43299BAB-D853-F041-8723-BA9835F8427B}" destId="{84E00202-5EF8-6F40-B003-33E31035B598}" srcOrd="5" destOrd="0" presId="urn:microsoft.com/office/officeart/2005/8/layout/cycle3"/>
    <dgm:cxn modelId="{A73D9605-7E85-0E40-9E45-5BABD9A65A2B}" type="presParOf" srcId="{43299BAB-D853-F041-8723-BA9835F8427B}" destId="{A8A91FE4-7DF9-C245-8C17-D2A4E7A35BB8}"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18B342-3C84-4948-94E8-CEEE9566E4E3}" type="doc">
      <dgm:prSet loTypeId="urn:microsoft.com/office/officeart/2005/8/layout/vList3" loCatId="" qsTypeId="urn:microsoft.com/office/officeart/2005/8/quickstyle/simple4" qsCatId="simple" csTypeId="urn:microsoft.com/office/officeart/2005/8/colors/accent1_2" csCatId="accent1" phldr="1"/>
      <dgm:spPr/>
      <dgm:t>
        <a:bodyPr/>
        <a:lstStyle/>
        <a:p>
          <a:endParaRPr lang="en-US"/>
        </a:p>
      </dgm:t>
    </dgm:pt>
    <dgm:pt modelId="{26E09CD5-8DFB-8F46-BE06-B5D51A2ACACC}">
      <dgm:prSet phldrT="[Text]"/>
      <dgm:spPr/>
      <dgm:t>
        <a:bodyPr/>
        <a:lstStyle/>
        <a:p>
          <a:r>
            <a:rPr lang="en-US" dirty="0" smtClean="0"/>
            <a:t>Students</a:t>
          </a:r>
          <a:endParaRPr lang="en-US" dirty="0"/>
        </a:p>
      </dgm:t>
    </dgm:pt>
    <dgm:pt modelId="{2109A910-ED78-0644-B0A1-386FAC8AFE0A}" type="parTrans" cxnId="{BAFE2228-7D23-5147-849D-960F4EC750C6}">
      <dgm:prSet/>
      <dgm:spPr/>
      <dgm:t>
        <a:bodyPr/>
        <a:lstStyle/>
        <a:p>
          <a:endParaRPr lang="en-US"/>
        </a:p>
      </dgm:t>
    </dgm:pt>
    <dgm:pt modelId="{62AEA862-6150-9249-ADFB-0D917F122BC0}" type="sibTrans" cxnId="{BAFE2228-7D23-5147-849D-960F4EC750C6}">
      <dgm:prSet/>
      <dgm:spPr/>
      <dgm:t>
        <a:bodyPr/>
        <a:lstStyle/>
        <a:p>
          <a:endParaRPr lang="en-US"/>
        </a:p>
      </dgm:t>
    </dgm:pt>
    <dgm:pt modelId="{4915374E-E1BD-4048-94D8-DE991D6C9D2A}">
      <dgm:prSet phldrT="[Text]"/>
      <dgm:spPr/>
      <dgm:t>
        <a:bodyPr/>
        <a:lstStyle/>
        <a:p>
          <a:r>
            <a:rPr lang="en-US" dirty="0" smtClean="0"/>
            <a:t>Time consuming procedure – traveling back and forth the offices</a:t>
          </a:r>
          <a:endParaRPr lang="en-US" dirty="0"/>
        </a:p>
      </dgm:t>
    </dgm:pt>
    <dgm:pt modelId="{1D3AF671-A058-6141-BDA0-7BCAB223F025}" type="parTrans" cxnId="{D3498B48-182A-7B4A-91A2-D06B7508910F}">
      <dgm:prSet/>
      <dgm:spPr/>
      <dgm:t>
        <a:bodyPr/>
        <a:lstStyle/>
        <a:p>
          <a:endParaRPr lang="en-US"/>
        </a:p>
      </dgm:t>
    </dgm:pt>
    <dgm:pt modelId="{49F53882-8DC6-4B4C-8691-4593997A520B}" type="sibTrans" cxnId="{D3498B48-182A-7B4A-91A2-D06B7508910F}">
      <dgm:prSet/>
      <dgm:spPr/>
      <dgm:t>
        <a:bodyPr/>
        <a:lstStyle/>
        <a:p>
          <a:endParaRPr lang="en-US"/>
        </a:p>
      </dgm:t>
    </dgm:pt>
    <dgm:pt modelId="{9299AE60-CD10-0E41-B107-21F767800729}">
      <dgm:prSet phldrT="[Text]"/>
      <dgm:spPr/>
      <dgm:t>
        <a:bodyPr/>
        <a:lstStyle/>
        <a:p>
          <a:r>
            <a:rPr lang="en-US" dirty="0" smtClean="0"/>
            <a:t>Many different hardcopies</a:t>
          </a:r>
          <a:endParaRPr lang="en-US" dirty="0"/>
        </a:p>
      </dgm:t>
    </dgm:pt>
    <dgm:pt modelId="{2316696F-34F5-5F45-9006-E5B2C76F7887}" type="parTrans" cxnId="{9DDC5B9E-8495-D643-80BC-02AA7A0F5543}">
      <dgm:prSet/>
      <dgm:spPr/>
      <dgm:t>
        <a:bodyPr/>
        <a:lstStyle/>
        <a:p>
          <a:endParaRPr lang="en-US"/>
        </a:p>
      </dgm:t>
    </dgm:pt>
    <dgm:pt modelId="{3EE1E9A0-E773-484C-9CB9-C1C92A7909A0}" type="sibTrans" cxnId="{9DDC5B9E-8495-D643-80BC-02AA7A0F5543}">
      <dgm:prSet/>
      <dgm:spPr/>
      <dgm:t>
        <a:bodyPr/>
        <a:lstStyle/>
        <a:p>
          <a:endParaRPr lang="en-US"/>
        </a:p>
      </dgm:t>
    </dgm:pt>
    <dgm:pt modelId="{BEF7419B-61F8-5E4C-9CAB-38694C72CCD4}">
      <dgm:prSet phldrT="[Text]"/>
      <dgm:spPr/>
      <dgm:t>
        <a:bodyPr/>
        <a:lstStyle/>
        <a:p>
          <a:r>
            <a:rPr lang="en-US" dirty="0" smtClean="0"/>
            <a:t>Professors</a:t>
          </a:r>
          <a:endParaRPr lang="en-US" dirty="0"/>
        </a:p>
      </dgm:t>
    </dgm:pt>
    <dgm:pt modelId="{C313090B-62DF-DB49-91A6-945D299849D2}" type="parTrans" cxnId="{7ABF668D-F3F8-1447-9F1F-36D00B71D439}">
      <dgm:prSet/>
      <dgm:spPr/>
      <dgm:t>
        <a:bodyPr/>
        <a:lstStyle/>
        <a:p>
          <a:endParaRPr lang="en-US"/>
        </a:p>
      </dgm:t>
    </dgm:pt>
    <dgm:pt modelId="{4DAA70F9-5356-EA4C-AF90-87B4F09BEDEC}" type="sibTrans" cxnId="{7ABF668D-F3F8-1447-9F1F-36D00B71D439}">
      <dgm:prSet/>
      <dgm:spPr/>
      <dgm:t>
        <a:bodyPr/>
        <a:lstStyle/>
        <a:p>
          <a:endParaRPr lang="en-US"/>
        </a:p>
      </dgm:t>
    </dgm:pt>
    <dgm:pt modelId="{F8B523AC-C6B2-5A41-B656-F29D1DB6EDC8}">
      <dgm:prSet phldrT="[Text]"/>
      <dgm:spPr/>
      <dgm:t>
        <a:bodyPr/>
        <a:lstStyle/>
        <a:p>
          <a:r>
            <a:rPr lang="en-US" dirty="0" smtClean="0"/>
            <a:t>Reading on a hardcopy can be harder to navigate</a:t>
          </a:r>
          <a:endParaRPr lang="en-US" dirty="0"/>
        </a:p>
      </dgm:t>
    </dgm:pt>
    <dgm:pt modelId="{B708CDB1-5713-0F4E-A6CD-B91375EA1F09}" type="parTrans" cxnId="{4FFA4907-5E3E-E043-A4FB-E92994D7C7E9}">
      <dgm:prSet/>
      <dgm:spPr/>
      <dgm:t>
        <a:bodyPr/>
        <a:lstStyle/>
        <a:p>
          <a:endParaRPr lang="en-US"/>
        </a:p>
      </dgm:t>
    </dgm:pt>
    <dgm:pt modelId="{D6177803-41C7-9646-B5A4-77686E9839AB}" type="sibTrans" cxnId="{4FFA4907-5E3E-E043-A4FB-E92994D7C7E9}">
      <dgm:prSet/>
      <dgm:spPr/>
      <dgm:t>
        <a:bodyPr/>
        <a:lstStyle/>
        <a:p>
          <a:endParaRPr lang="en-US"/>
        </a:p>
      </dgm:t>
    </dgm:pt>
    <dgm:pt modelId="{F1829AE4-4C0A-784B-A142-93A501F30840}">
      <dgm:prSet phldrT="[Text]"/>
      <dgm:spPr/>
      <dgm:t>
        <a:bodyPr/>
        <a:lstStyle/>
        <a:p>
          <a:r>
            <a:rPr lang="en-US" dirty="0" smtClean="0"/>
            <a:t>No reminder</a:t>
          </a:r>
          <a:endParaRPr lang="en-US" dirty="0"/>
        </a:p>
      </dgm:t>
    </dgm:pt>
    <dgm:pt modelId="{C271045A-3B5E-194F-BFBB-9D1ECFECAF1B}" type="parTrans" cxnId="{856AA334-DB7B-3B4B-B137-4F1DF4B89A43}">
      <dgm:prSet/>
      <dgm:spPr/>
      <dgm:t>
        <a:bodyPr/>
        <a:lstStyle/>
        <a:p>
          <a:endParaRPr lang="en-US"/>
        </a:p>
      </dgm:t>
    </dgm:pt>
    <dgm:pt modelId="{DF359C4F-3A34-DF48-8CF9-FFA538E3DCC9}" type="sibTrans" cxnId="{856AA334-DB7B-3B4B-B137-4F1DF4B89A43}">
      <dgm:prSet/>
      <dgm:spPr/>
      <dgm:t>
        <a:bodyPr/>
        <a:lstStyle/>
        <a:p>
          <a:endParaRPr lang="en-US"/>
        </a:p>
      </dgm:t>
    </dgm:pt>
    <dgm:pt modelId="{5C250321-A771-3D42-BBD9-AD6CEF369241}">
      <dgm:prSet phldrT="[Text]"/>
      <dgm:spPr/>
      <dgm:t>
        <a:bodyPr/>
        <a:lstStyle/>
        <a:p>
          <a:r>
            <a:rPr lang="en-US" dirty="0" smtClean="0"/>
            <a:t>Comments can be hard to read</a:t>
          </a:r>
          <a:endParaRPr lang="en-US" dirty="0"/>
        </a:p>
      </dgm:t>
    </dgm:pt>
    <dgm:pt modelId="{8583F643-1940-1746-A408-BC7F3B90920C}" type="parTrans" cxnId="{01FEE560-DF5B-D840-A68A-31402637DDD4}">
      <dgm:prSet/>
      <dgm:spPr/>
      <dgm:t>
        <a:bodyPr/>
        <a:lstStyle/>
        <a:p>
          <a:endParaRPr lang="en-US"/>
        </a:p>
      </dgm:t>
    </dgm:pt>
    <dgm:pt modelId="{81873D40-6721-7D40-9DCB-81FFCFE4632A}" type="sibTrans" cxnId="{01FEE560-DF5B-D840-A68A-31402637DDD4}">
      <dgm:prSet/>
      <dgm:spPr/>
      <dgm:t>
        <a:bodyPr/>
        <a:lstStyle/>
        <a:p>
          <a:endParaRPr lang="en-US"/>
        </a:p>
      </dgm:t>
    </dgm:pt>
    <dgm:pt modelId="{4F2D087C-4110-AC41-849B-C42D9177D188}">
      <dgm:prSet phldrT="[Text]"/>
      <dgm:spPr/>
      <dgm:t>
        <a:bodyPr/>
        <a:lstStyle/>
        <a:p>
          <a:r>
            <a:rPr lang="en-US" dirty="0" smtClean="0"/>
            <a:t>Can be mistakes with other papers, works</a:t>
          </a:r>
          <a:endParaRPr lang="en-US" dirty="0"/>
        </a:p>
      </dgm:t>
    </dgm:pt>
    <dgm:pt modelId="{45A01646-9209-1840-A266-1049DDEB1A5D}" type="parTrans" cxnId="{F7723192-68D2-6E40-BC5E-350857BA94FC}">
      <dgm:prSet/>
      <dgm:spPr/>
    </dgm:pt>
    <dgm:pt modelId="{B524BA5C-B995-134D-853D-885969681438}" type="sibTrans" cxnId="{F7723192-68D2-6E40-BC5E-350857BA94FC}">
      <dgm:prSet/>
      <dgm:spPr/>
    </dgm:pt>
    <dgm:pt modelId="{ED26F14D-50E6-C848-870E-DC7DFCB99C7B}" type="pres">
      <dgm:prSet presAssocID="{6218B342-3C84-4948-94E8-CEEE9566E4E3}" presName="linearFlow" presStyleCnt="0">
        <dgm:presLayoutVars>
          <dgm:dir/>
          <dgm:resizeHandles val="exact"/>
        </dgm:presLayoutVars>
      </dgm:prSet>
      <dgm:spPr/>
    </dgm:pt>
    <dgm:pt modelId="{303FE071-CFF7-F246-B7B6-DF1C80949E0C}" type="pres">
      <dgm:prSet presAssocID="{26E09CD5-8DFB-8F46-BE06-B5D51A2ACACC}" presName="composite" presStyleCnt="0"/>
      <dgm:spPr/>
    </dgm:pt>
    <dgm:pt modelId="{CE19AD34-3D23-E845-A22F-260218F5B9B0}" type="pres">
      <dgm:prSet presAssocID="{26E09CD5-8DFB-8F46-BE06-B5D51A2ACACC}" presName="imgShp" presStyleLbl="fgImgPlace1" presStyleIdx="0" presStyleCnt="2" custScaleX="73231" custScaleY="68426"/>
      <dgm:spPr>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dgm:spPr>
    </dgm:pt>
    <dgm:pt modelId="{395E43B7-68BF-5D49-B2C6-88F81472BBF7}" type="pres">
      <dgm:prSet presAssocID="{26E09CD5-8DFB-8F46-BE06-B5D51A2ACACC}" presName="txShp" presStyleLbl="node1" presStyleIdx="0" presStyleCnt="2">
        <dgm:presLayoutVars>
          <dgm:bulletEnabled val="1"/>
        </dgm:presLayoutVars>
      </dgm:prSet>
      <dgm:spPr/>
      <dgm:t>
        <a:bodyPr/>
        <a:lstStyle/>
        <a:p>
          <a:endParaRPr lang="en-US"/>
        </a:p>
      </dgm:t>
    </dgm:pt>
    <dgm:pt modelId="{58E4B2B2-9907-DF4C-BE69-D91AFE6AE3E4}" type="pres">
      <dgm:prSet presAssocID="{62AEA862-6150-9249-ADFB-0D917F122BC0}" presName="spacing" presStyleCnt="0"/>
      <dgm:spPr/>
    </dgm:pt>
    <dgm:pt modelId="{5865A34A-F73E-FE47-84E6-B76FDD98CA18}" type="pres">
      <dgm:prSet presAssocID="{BEF7419B-61F8-5E4C-9CAB-38694C72CCD4}" presName="composite" presStyleCnt="0"/>
      <dgm:spPr/>
    </dgm:pt>
    <dgm:pt modelId="{0209A6F3-CBDC-C344-A5C1-371DB016C5A2}" type="pres">
      <dgm:prSet presAssocID="{BEF7419B-61F8-5E4C-9CAB-38694C72CCD4}" presName="imgShp" presStyleLbl="fgImgPlace1" presStyleIdx="1" presStyleCnt="2" custScaleX="77469" custScaleY="69549"/>
      <dgm:spPr>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dgm:spPr>
    </dgm:pt>
    <dgm:pt modelId="{4018F799-BE81-1640-869D-5D3CB98DAD0B}" type="pres">
      <dgm:prSet presAssocID="{BEF7419B-61F8-5E4C-9CAB-38694C72CCD4}" presName="txShp" presStyleLbl="node1" presStyleIdx="1" presStyleCnt="2">
        <dgm:presLayoutVars>
          <dgm:bulletEnabled val="1"/>
        </dgm:presLayoutVars>
      </dgm:prSet>
      <dgm:spPr/>
      <dgm:t>
        <a:bodyPr/>
        <a:lstStyle/>
        <a:p>
          <a:endParaRPr lang="en-US"/>
        </a:p>
      </dgm:t>
    </dgm:pt>
  </dgm:ptLst>
  <dgm:cxnLst>
    <dgm:cxn modelId="{01FEE560-DF5B-D840-A68A-31402637DDD4}" srcId="{26E09CD5-8DFB-8F46-BE06-B5D51A2ACACC}" destId="{5C250321-A771-3D42-BBD9-AD6CEF369241}" srcOrd="2" destOrd="0" parTransId="{8583F643-1940-1746-A408-BC7F3B90920C}" sibTransId="{81873D40-6721-7D40-9DCB-81FFCFE4632A}"/>
    <dgm:cxn modelId="{1A754837-DF93-5543-B9AE-19398DBD84DA}" type="presOf" srcId="{F8B523AC-C6B2-5A41-B656-F29D1DB6EDC8}" destId="{4018F799-BE81-1640-869D-5D3CB98DAD0B}" srcOrd="0" destOrd="1" presId="urn:microsoft.com/office/officeart/2005/8/layout/vList3"/>
    <dgm:cxn modelId="{3E127484-B57E-BB46-9083-4C9B0C91B520}" type="presOf" srcId="{4F2D087C-4110-AC41-849B-C42D9177D188}" destId="{4018F799-BE81-1640-869D-5D3CB98DAD0B}" srcOrd="0" destOrd="3" presId="urn:microsoft.com/office/officeart/2005/8/layout/vList3"/>
    <dgm:cxn modelId="{84CCC706-6EE5-944F-8247-971867F58D62}" type="presOf" srcId="{9299AE60-CD10-0E41-B107-21F767800729}" destId="{395E43B7-68BF-5D49-B2C6-88F81472BBF7}" srcOrd="0" destOrd="2" presId="urn:microsoft.com/office/officeart/2005/8/layout/vList3"/>
    <dgm:cxn modelId="{BAFE2228-7D23-5147-849D-960F4EC750C6}" srcId="{6218B342-3C84-4948-94E8-CEEE9566E4E3}" destId="{26E09CD5-8DFB-8F46-BE06-B5D51A2ACACC}" srcOrd="0" destOrd="0" parTransId="{2109A910-ED78-0644-B0A1-386FAC8AFE0A}" sibTransId="{62AEA862-6150-9249-ADFB-0D917F122BC0}"/>
    <dgm:cxn modelId="{4FFA4907-5E3E-E043-A4FB-E92994D7C7E9}" srcId="{BEF7419B-61F8-5E4C-9CAB-38694C72CCD4}" destId="{F8B523AC-C6B2-5A41-B656-F29D1DB6EDC8}" srcOrd="0" destOrd="0" parTransId="{B708CDB1-5713-0F4E-A6CD-B91375EA1F09}" sibTransId="{D6177803-41C7-9646-B5A4-77686E9839AB}"/>
    <dgm:cxn modelId="{D3498B48-182A-7B4A-91A2-D06B7508910F}" srcId="{26E09CD5-8DFB-8F46-BE06-B5D51A2ACACC}" destId="{4915374E-E1BD-4048-94D8-DE991D6C9D2A}" srcOrd="0" destOrd="0" parTransId="{1D3AF671-A058-6141-BDA0-7BCAB223F025}" sibTransId="{49F53882-8DC6-4B4C-8691-4593997A520B}"/>
    <dgm:cxn modelId="{F7723192-68D2-6E40-BC5E-350857BA94FC}" srcId="{BEF7419B-61F8-5E4C-9CAB-38694C72CCD4}" destId="{4F2D087C-4110-AC41-849B-C42D9177D188}" srcOrd="2" destOrd="0" parTransId="{45A01646-9209-1840-A266-1049DDEB1A5D}" sibTransId="{B524BA5C-B995-134D-853D-885969681438}"/>
    <dgm:cxn modelId="{173DACCB-CA94-A047-83DA-D6066572ABFC}" type="presOf" srcId="{F1829AE4-4C0A-784B-A142-93A501F30840}" destId="{4018F799-BE81-1640-869D-5D3CB98DAD0B}" srcOrd="0" destOrd="2" presId="urn:microsoft.com/office/officeart/2005/8/layout/vList3"/>
    <dgm:cxn modelId="{FF60B7C0-0335-A14D-9ED6-F066AFC0CF46}" type="presOf" srcId="{26E09CD5-8DFB-8F46-BE06-B5D51A2ACACC}" destId="{395E43B7-68BF-5D49-B2C6-88F81472BBF7}" srcOrd="0" destOrd="0" presId="urn:microsoft.com/office/officeart/2005/8/layout/vList3"/>
    <dgm:cxn modelId="{DC636A8B-4A6D-6F45-B3C5-86C8E96E3FE1}" type="presOf" srcId="{4915374E-E1BD-4048-94D8-DE991D6C9D2A}" destId="{395E43B7-68BF-5D49-B2C6-88F81472BBF7}" srcOrd="0" destOrd="1" presId="urn:microsoft.com/office/officeart/2005/8/layout/vList3"/>
    <dgm:cxn modelId="{0B8EB117-33ED-DC41-B3EE-0D73E2277E69}" type="presOf" srcId="{6218B342-3C84-4948-94E8-CEEE9566E4E3}" destId="{ED26F14D-50E6-C848-870E-DC7DFCB99C7B}" srcOrd="0" destOrd="0" presId="urn:microsoft.com/office/officeart/2005/8/layout/vList3"/>
    <dgm:cxn modelId="{9DDC5B9E-8495-D643-80BC-02AA7A0F5543}" srcId="{26E09CD5-8DFB-8F46-BE06-B5D51A2ACACC}" destId="{9299AE60-CD10-0E41-B107-21F767800729}" srcOrd="1" destOrd="0" parTransId="{2316696F-34F5-5F45-9006-E5B2C76F7887}" sibTransId="{3EE1E9A0-E773-484C-9CB9-C1C92A7909A0}"/>
    <dgm:cxn modelId="{856AA334-DB7B-3B4B-B137-4F1DF4B89A43}" srcId="{BEF7419B-61F8-5E4C-9CAB-38694C72CCD4}" destId="{F1829AE4-4C0A-784B-A142-93A501F30840}" srcOrd="1" destOrd="0" parTransId="{C271045A-3B5E-194F-BFBB-9D1ECFECAF1B}" sibTransId="{DF359C4F-3A34-DF48-8CF9-FFA538E3DCC9}"/>
    <dgm:cxn modelId="{0954E78D-7849-F84D-88A8-FE19051D2C9F}" type="presOf" srcId="{5C250321-A771-3D42-BBD9-AD6CEF369241}" destId="{395E43B7-68BF-5D49-B2C6-88F81472BBF7}" srcOrd="0" destOrd="3" presId="urn:microsoft.com/office/officeart/2005/8/layout/vList3"/>
    <dgm:cxn modelId="{7ABF668D-F3F8-1447-9F1F-36D00B71D439}" srcId="{6218B342-3C84-4948-94E8-CEEE9566E4E3}" destId="{BEF7419B-61F8-5E4C-9CAB-38694C72CCD4}" srcOrd="1" destOrd="0" parTransId="{C313090B-62DF-DB49-91A6-945D299849D2}" sibTransId="{4DAA70F9-5356-EA4C-AF90-87B4F09BEDEC}"/>
    <dgm:cxn modelId="{62C747B3-728A-0649-95CB-80076DDA2A3F}" type="presOf" srcId="{BEF7419B-61F8-5E4C-9CAB-38694C72CCD4}" destId="{4018F799-BE81-1640-869D-5D3CB98DAD0B}" srcOrd="0" destOrd="0" presId="urn:microsoft.com/office/officeart/2005/8/layout/vList3"/>
    <dgm:cxn modelId="{F94D2B21-86E6-E241-855F-13126A754367}" type="presParOf" srcId="{ED26F14D-50E6-C848-870E-DC7DFCB99C7B}" destId="{303FE071-CFF7-F246-B7B6-DF1C80949E0C}" srcOrd="0" destOrd="0" presId="urn:microsoft.com/office/officeart/2005/8/layout/vList3"/>
    <dgm:cxn modelId="{E75E9C02-D326-D94C-ACB0-91B03937C530}" type="presParOf" srcId="{303FE071-CFF7-F246-B7B6-DF1C80949E0C}" destId="{CE19AD34-3D23-E845-A22F-260218F5B9B0}" srcOrd="0" destOrd="0" presId="urn:microsoft.com/office/officeart/2005/8/layout/vList3"/>
    <dgm:cxn modelId="{75C72F9F-2340-E642-8634-D43F06C0E7BD}" type="presParOf" srcId="{303FE071-CFF7-F246-B7B6-DF1C80949E0C}" destId="{395E43B7-68BF-5D49-B2C6-88F81472BBF7}" srcOrd="1" destOrd="0" presId="urn:microsoft.com/office/officeart/2005/8/layout/vList3"/>
    <dgm:cxn modelId="{2DF878F0-0D70-A24A-BF5A-9C6373B06429}" type="presParOf" srcId="{ED26F14D-50E6-C848-870E-DC7DFCB99C7B}" destId="{58E4B2B2-9907-DF4C-BE69-D91AFE6AE3E4}" srcOrd="1" destOrd="0" presId="urn:microsoft.com/office/officeart/2005/8/layout/vList3"/>
    <dgm:cxn modelId="{91D2E6B1-B44B-A14A-A0B4-24289ED61BAA}" type="presParOf" srcId="{ED26F14D-50E6-C848-870E-DC7DFCB99C7B}" destId="{5865A34A-F73E-FE47-84E6-B76FDD98CA18}" srcOrd="2" destOrd="0" presId="urn:microsoft.com/office/officeart/2005/8/layout/vList3"/>
    <dgm:cxn modelId="{01C91550-0901-3D47-A35C-62AAEF393980}" type="presParOf" srcId="{5865A34A-F73E-FE47-84E6-B76FDD98CA18}" destId="{0209A6F3-CBDC-C344-A5C1-371DB016C5A2}" srcOrd="0" destOrd="0" presId="urn:microsoft.com/office/officeart/2005/8/layout/vList3"/>
    <dgm:cxn modelId="{857EE38C-41B4-494C-9759-A460BE00CB6A}" type="presParOf" srcId="{5865A34A-F73E-FE47-84E6-B76FDD98CA18}" destId="{4018F799-BE81-1640-869D-5D3CB98DAD0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96AA6C-8D0C-B845-9983-87EDAB4BC29B}" type="doc">
      <dgm:prSet loTypeId="urn:microsoft.com/office/officeart/2005/8/layout/cycle3" loCatId="" qsTypeId="urn:microsoft.com/office/officeart/2005/8/quickstyle/simple4" qsCatId="simple" csTypeId="urn:microsoft.com/office/officeart/2005/8/colors/accent1_2" csCatId="accent1" phldr="1"/>
      <dgm:spPr/>
      <dgm:t>
        <a:bodyPr/>
        <a:lstStyle/>
        <a:p>
          <a:endParaRPr lang="en-US"/>
        </a:p>
      </dgm:t>
    </dgm:pt>
    <dgm:pt modelId="{1303EAA4-6E64-5A4E-BC23-E5B11F5B9185}">
      <dgm:prSet phldrT="[Text]"/>
      <dgm:spPr/>
      <dgm:t>
        <a:bodyPr/>
        <a:lstStyle/>
        <a:p>
          <a:r>
            <a:rPr lang="en-US" dirty="0" smtClean="0"/>
            <a:t>Prepare the thesis</a:t>
          </a:r>
          <a:endParaRPr lang="en-US" dirty="0"/>
        </a:p>
      </dgm:t>
    </dgm:pt>
    <dgm:pt modelId="{5AEB59A3-0D09-CE42-9FAE-4F4CE527B55D}" type="parTrans" cxnId="{4DE2E9F8-B7F8-E049-B6FB-51D86AB2DDB9}">
      <dgm:prSet/>
      <dgm:spPr/>
      <dgm:t>
        <a:bodyPr/>
        <a:lstStyle/>
        <a:p>
          <a:endParaRPr lang="en-US"/>
        </a:p>
      </dgm:t>
    </dgm:pt>
    <dgm:pt modelId="{86AFDFA1-0D04-C74C-B951-9FD5DBD7093E}" type="sibTrans" cxnId="{4DE2E9F8-B7F8-E049-B6FB-51D86AB2DDB9}">
      <dgm:prSet/>
      <dgm:spPr/>
      <dgm:t>
        <a:bodyPr/>
        <a:lstStyle/>
        <a:p>
          <a:endParaRPr lang="en-US"/>
        </a:p>
      </dgm:t>
    </dgm:pt>
    <dgm:pt modelId="{EB99E6A8-DE50-594B-8861-4C4D6931F866}">
      <dgm:prSet phldrT="[Text]"/>
      <dgm:spPr/>
      <dgm:t>
        <a:bodyPr/>
        <a:lstStyle/>
        <a:p>
          <a:r>
            <a:rPr lang="en-US" dirty="0" smtClean="0"/>
            <a:t>Submit the thesis to the system</a:t>
          </a:r>
          <a:endParaRPr lang="en-US" dirty="0"/>
        </a:p>
      </dgm:t>
    </dgm:pt>
    <dgm:pt modelId="{A7FC25A4-DBDB-A14D-A81F-278B1E4BB0BD}" type="parTrans" cxnId="{4B620F76-7C1A-8D43-A813-AE57D76D8988}">
      <dgm:prSet/>
      <dgm:spPr/>
      <dgm:t>
        <a:bodyPr/>
        <a:lstStyle/>
        <a:p>
          <a:endParaRPr lang="en-US"/>
        </a:p>
      </dgm:t>
    </dgm:pt>
    <dgm:pt modelId="{CCB89A42-DBAA-6344-9CA4-7BEBECC71273}" type="sibTrans" cxnId="{4B620F76-7C1A-8D43-A813-AE57D76D8988}">
      <dgm:prSet/>
      <dgm:spPr/>
      <dgm:t>
        <a:bodyPr/>
        <a:lstStyle/>
        <a:p>
          <a:endParaRPr lang="en-US"/>
        </a:p>
      </dgm:t>
    </dgm:pt>
    <dgm:pt modelId="{8EBE338F-2462-D648-9111-22757970DA69}">
      <dgm:prSet phldrT="[Text]"/>
      <dgm:spPr/>
      <dgm:t>
        <a:bodyPr/>
        <a:lstStyle/>
        <a:p>
          <a:r>
            <a:rPr lang="en-US" dirty="0" smtClean="0"/>
            <a:t>Professors comment on the softcopy</a:t>
          </a:r>
          <a:endParaRPr lang="en-US" dirty="0"/>
        </a:p>
      </dgm:t>
    </dgm:pt>
    <dgm:pt modelId="{8E1D0B26-829D-CB46-9D1D-266CFE4E7B81}" type="parTrans" cxnId="{34438C64-34C2-AC47-9137-084C8DC065E6}">
      <dgm:prSet/>
      <dgm:spPr/>
      <dgm:t>
        <a:bodyPr/>
        <a:lstStyle/>
        <a:p>
          <a:endParaRPr lang="en-US"/>
        </a:p>
      </dgm:t>
    </dgm:pt>
    <dgm:pt modelId="{9655C25C-9E4F-5B42-8051-08A97558E244}" type="sibTrans" cxnId="{34438C64-34C2-AC47-9137-084C8DC065E6}">
      <dgm:prSet/>
      <dgm:spPr/>
      <dgm:t>
        <a:bodyPr/>
        <a:lstStyle/>
        <a:p>
          <a:endParaRPr lang="en-US"/>
        </a:p>
      </dgm:t>
    </dgm:pt>
    <dgm:pt modelId="{019C8897-1F0F-0C46-B2E4-B9CACCCD04E4}">
      <dgm:prSet phldrT="[Text]"/>
      <dgm:spPr/>
      <dgm:t>
        <a:bodyPr/>
        <a:lstStyle/>
        <a:p>
          <a:r>
            <a:rPr lang="en-US" dirty="0" smtClean="0"/>
            <a:t>Submit the commented thesis to the system</a:t>
          </a:r>
          <a:endParaRPr lang="en-US" dirty="0"/>
        </a:p>
      </dgm:t>
    </dgm:pt>
    <dgm:pt modelId="{2D2C7EEE-5C4A-A048-B8A9-B7DF39A335EB}" type="parTrans" cxnId="{720C1421-594D-AF48-90F4-F1FC6F341B0D}">
      <dgm:prSet/>
      <dgm:spPr/>
      <dgm:t>
        <a:bodyPr/>
        <a:lstStyle/>
        <a:p>
          <a:endParaRPr lang="en-US"/>
        </a:p>
      </dgm:t>
    </dgm:pt>
    <dgm:pt modelId="{7DBEAC22-8CCE-B44B-835D-8963D383B1C0}" type="sibTrans" cxnId="{720C1421-594D-AF48-90F4-F1FC6F341B0D}">
      <dgm:prSet/>
      <dgm:spPr/>
      <dgm:t>
        <a:bodyPr/>
        <a:lstStyle/>
        <a:p>
          <a:endParaRPr lang="en-US"/>
        </a:p>
      </dgm:t>
    </dgm:pt>
    <dgm:pt modelId="{4E6E73A3-2C57-BF4A-8B51-046C486DD922}" type="pres">
      <dgm:prSet presAssocID="{2C96AA6C-8D0C-B845-9983-87EDAB4BC29B}" presName="Name0" presStyleCnt="0">
        <dgm:presLayoutVars>
          <dgm:dir/>
          <dgm:resizeHandles val="exact"/>
        </dgm:presLayoutVars>
      </dgm:prSet>
      <dgm:spPr/>
    </dgm:pt>
    <dgm:pt modelId="{43299BAB-D853-F041-8723-BA9835F8427B}" type="pres">
      <dgm:prSet presAssocID="{2C96AA6C-8D0C-B845-9983-87EDAB4BC29B}" presName="cycle" presStyleCnt="0"/>
      <dgm:spPr/>
    </dgm:pt>
    <dgm:pt modelId="{A7B9D39F-3C8B-1641-9AE8-46AA1357B243}" type="pres">
      <dgm:prSet presAssocID="{1303EAA4-6E64-5A4E-BC23-E5B11F5B9185}" presName="nodeFirstNode" presStyleLbl="node1" presStyleIdx="0" presStyleCnt="4">
        <dgm:presLayoutVars>
          <dgm:bulletEnabled val="1"/>
        </dgm:presLayoutVars>
      </dgm:prSet>
      <dgm:spPr/>
      <dgm:t>
        <a:bodyPr/>
        <a:lstStyle/>
        <a:p>
          <a:endParaRPr lang="en-US"/>
        </a:p>
      </dgm:t>
    </dgm:pt>
    <dgm:pt modelId="{EF770864-BDFD-7C4D-88E9-09C8263C2C18}" type="pres">
      <dgm:prSet presAssocID="{86AFDFA1-0D04-C74C-B951-9FD5DBD7093E}" presName="sibTransFirstNode" presStyleLbl="bgShp" presStyleIdx="0" presStyleCnt="1"/>
      <dgm:spPr/>
    </dgm:pt>
    <dgm:pt modelId="{F725238D-EAC8-264E-8F4E-DF79FFF652EB}" type="pres">
      <dgm:prSet presAssocID="{EB99E6A8-DE50-594B-8861-4C4D6931F866}" presName="nodeFollowingNodes" presStyleLbl="node1" presStyleIdx="1" presStyleCnt="4">
        <dgm:presLayoutVars>
          <dgm:bulletEnabled val="1"/>
        </dgm:presLayoutVars>
      </dgm:prSet>
      <dgm:spPr/>
    </dgm:pt>
    <dgm:pt modelId="{84E00202-5EF8-6F40-B003-33E31035B598}" type="pres">
      <dgm:prSet presAssocID="{8EBE338F-2462-D648-9111-22757970DA69}" presName="nodeFollowingNodes" presStyleLbl="node1" presStyleIdx="2" presStyleCnt="4">
        <dgm:presLayoutVars>
          <dgm:bulletEnabled val="1"/>
        </dgm:presLayoutVars>
      </dgm:prSet>
      <dgm:spPr/>
      <dgm:t>
        <a:bodyPr/>
        <a:lstStyle/>
        <a:p>
          <a:endParaRPr lang="en-US"/>
        </a:p>
      </dgm:t>
    </dgm:pt>
    <dgm:pt modelId="{A8A91FE4-7DF9-C245-8C17-D2A4E7A35BB8}" type="pres">
      <dgm:prSet presAssocID="{019C8897-1F0F-0C46-B2E4-B9CACCCD04E4}" presName="nodeFollowingNodes" presStyleLbl="node1" presStyleIdx="3" presStyleCnt="4">
        <dgm:presLayoutVars>
          <dgm:bulletEnabled val="1"/>
        </dgm:presLayoutVars>
      </dgm:prSet>
      <dgm:spPr/>
      <dgm:t>
        <a:bodyPr/>
        <a:lstStyle/>
        <a:p>
          <a:endParaRPr lang="en-US"/>
        </a:p>
      </dgm:t>
    </dgm:pt>
  </dgm:ptLst>
  <dgm:cxnLst>
    <dgm:cxn modelId="{4DE2E9F8-B7F8-E049-B6FB-51D86AB2DDB9}" srcId="{2C96AA6C-8D0C-B845-9983-87EDAB4BC29B}" destId="{1303EAA4-6E64-5A4E-BC23-E5B11F5B9185}" srcOrd="0" destOrd="0" parTransId="{5AEB59A3-0D09-CE42-9FAE-4F4CE527B55D}" sibTransId="{86AFDFA1-0D04-C74C-B951-9FD5DBD7093E}"/>
    <dgm:cxn modelId="{4BBA6DCF-16CF-B94A-9FEE-9BEAD734E6E8}" type="presOf" srcId="{86AFDFA1-0D04-C74C-B951-9FD5DBD7093E}" destId="{EF770864-BDFD-7C4D-88E9-09C8263C2C18}" srcOrd="0" destOrd="0" presId="urn:microsoft.com/office/officeart/2005/8/layout/cycle3"/>
    <dgm:cxn modelId="{A0B548A1-B557-0941-B9F0-46E5BA315205}" type="presOf" srcId="{8EBE338F-2462-D648-9111-22757970DA69}" destId="{84E00202-5EF8-6F40-B003-33E31035B598}" srcOrd="0" destOrd="0" presId="urn:microsoft.com/office/officeart/2005/8/layout/cycle3"/>
    <dgm:cxn modelId="{A9A979EA-E898-1B4F-BE1F-B8C109CD6E80}" type="presOf" srcId="{2C96AA6C-8D0C-B845-9983-87EDAB4BC29B}" destId="{4E6E73A3-2C57-BF4A-8B51-046C486DD922}" srcOrd="0" destOrd="0" presId="urn:microsoft.com/office/officeart/2005/8/layout/cycle3"/>
    <dgm:cxn modelId="{4B620F76-7C1A-8D43-A813-AE57D76D8988}" srcId="{2C96AA6C-8D0C-B845-9983-87EDAB4BC29B}" destId="{EB99E6A8-DE50-594B-8861-4C4D6931F866}" srcOrd="1" destOrd="0" parTransId="{A7FC25A4-DBDB-A14D-A81F-278B1E4BB0BD}" sibTransId="{CCB89A42-DBAA-6344-9CA4-7BEBECC71273}"/>
    <dgm:cxn modelId="{86E34679-89C9-4646-8C26-A2A665EC5E66}" type="presOf" srcId="{019C8897-1F0F-0C46-B2E4-B9CACCCD04E4}" destId="{A8A91FE4-7DF9-C245-8C17-D2A4E7A35BB8}" srcOrd="0" destOrd="0" presId="urn:microsoft.com/office/officeart/2005/8/layout/cycle3"/>
    <dgm:cxn modelId="{720C1421-594D-AF48-90F4-F1FC6F341B0D}" srcId="{2C96AA6C-8D0C-B845-9983-87EDAB4BC29B}" destId="{019C8897-1F0F-0C46-B2E4-B9CACCCD04E4}" srcOrd="3" destOrd="0" parTransId="{2D2C7EEE-5C4A-A048-B8A9-B7DF39A335EB}" sibTransId="{7DBEAC22-8CCE-B44B-835D-8963D383B1C0}"/>
    <dgm:cxn modelId="{AFD22871-E069-524B-9067-747B6D058DEC}" type="presOf" srcId="{1303EAA4-6E64-5A4E-BC23-E5B11F5B9185}" destId="{A7B9D39F-3C8B-1641-9AE8-46AA1357B243}" srcOrd="0" destOrd="0" presId="urn:microsoft.com/office/officeart/2005/8/layout/cycle3"/>
    <dgm:cxn modelId="{C1702621-5C8D-3E41-AB12-EB94431E8B94}" type="presOf" srcId="{EB99E6A8-DE50-594B-8861-4C4D6931F866}" destId="{F725238D-EAC8-264E-8F4E-DF79FFF652EB}" srcOrd="0" destOrd="0" presId="urn:microsoft.com/office/officeart/2005/8/layout/cycle3"/>
    <dgm:cxn modelId="{34438C64-34C2-AC47-9137-084C8DC065E6}" srcId="{2C96AA6C-8D0C-B845-9983-87EDAB4BC29B}" destId="{8EBE338F-2462-D648-9111-22757970DA69}" srcOrd="2" destOrd="0" parTransId="{8E1D0B26-829D-CB46-9D1D-266CFE4E7B81}" sibTransId="{9655C25C-9E4F-5B42-8051-08A97558E244}"/>
    <dgm:cxn modelId="{3DC4C3BC-2518-D541-92A3-0C15C3F54275}" type="presParOf" srcId="{4E6E73A3-2C57-BF4A-8B51-046C486DD922}" destId="{43299BAB-D853-F041-8723-BA9835F8427B}" srcOrd="0" destOrd="0" presId="urn:microsoft.com/office/officeart/2005/8/layout/cycle3"/>
    <dgm:cxn modelId="{89EC8BE3-AF7A-814C-85E8-C2EF2BC82DE4}" type="presParOf" srcId="{43299BAB-D853-F041-8723-BA9835F8427B}" destId="{A7B9D39F-3C8B-1641-9AE8-46AA1357B243}" srcOrd="0" destOrd="0" presId="urn:microsoft.com/office/officeart/2005/8/layout/cycle3"/>
    <dgm:cxn modelId="{0AEF320C-E8C7-484E-A2B8-E64040A75005}" type="presParOf" srcId="{43299BAB-D853-F041-8723-BA9835F8427B}" destId="{EF770864-BDFD-7C4D-88E9-09C8263C2C18}" srcOrd="1" destOrd="0" presId="urn:microsoft.com/office/officeart/2005/8/layout/cycle3"/>
    <dgm:cxn modelId="{91BA74A8-AA78-0545-B1AC-DB5F73E878D6}" type="presParOf" srcId="{43299BAB-D853-F041-8723-BA9835F8427B}" destId="{F725238D-EAC8-264E-8F4E-DF79FFF652EB}" srcOrd="2" destOrd="0" presId="urn:microsoft.com/office/officeart/2005/8/layout/cycle3"/>
    <dgm:cxn modelId="{94D7C557-2EF7-B546-B848-5034725634E0}" type="presParOf" srcId="{43299BAB-D853-F041-8723-BA9835F8427B}" destId="{84E00202-5EF8-6F40-B003-33E31035B598}" srcOrd="3" destOrd="0" presId="urn:microsoft.com/office/officeart/2005/8/layout/cycle3"/>
    <dgm:cxn modelId="{DB14CF82-1A21-4B4C-A358-8B577A202A78}" type="presParOf" srcId="{43299BAB-D853-F041-8723-BA9835F8427B}" destId="{A8A91FE4-7DF9-C245-8C17-D2A4E7A35BB8}"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18B342-3C84-4948-94E8-CEEE9566E4E3}" type="doc">
      <dgm:prSet loTypeId="urn:microsoft.com/office/officeart/2005/8/layout/vList3" loCatId="" qsTypeId="urn:microsoft.com/office/officeart/2005/8/quickstyle/simple4" qsCatId="simple" csTypeId="urn:microsoft.com/office/officeart/2005/8/colors/accent1_2" csCatId="accent1" phldr="1"/>
      <dgm:spPr/>
      <dgm:t>
        <a:bodyPr/>
        <a:lstStyle/>
        <a:p>
          <a:endParaRPr lang="en-US"/>
        </a:p>
      </dgm:t>
    </dgm:pt>
    <dgm:pt modelId="{26E09CD5-8DFB-8F46-BE06-B5D51A2ACACC}">
      <dgm:prSet phldrT="[Text]"/>
      <dgm:spPr/>
      <dgm:t>
        <a:bodyPr/>
        <a:lstStyle/>
        <a:p>
          <a:r>
            <a:rPr lang="en-US" dirty="0" smtClean="0"/>
            <a:t>Students</a:t>
          </a:r>
          <a:endParaRPr lang="en-US" dirty="0"/>
        </a:p>
      </dgm:t>
    </dgm:pt>
    <dgm:pt modelId="{2109A910-ED78-0644-B0A1-386FAC8AFE0A}" type="parTrans" cxnId="{BAFE2228-7D23-5147-849D-960F4EC750C6}">
      <dgm:prSet/>
      <dgm:spPr/>
      <dgm:t>
        <a:bodyPr/>
        <a:lstStyle/>
        <a:p>
          <a:endParaRPr lang="en-US"/>
        </a:p>
      </dgm:t>
    </dgm:pt>
    <dgm:pt modelId="{62AEA862-6150-9249-ADFB-0D917F122BC0}" type="sibTrans" cxnId="{BAFE2228-7D23-5147-849D-960F4EC750C6}">
      <dgm:prSet/>
      <dgm:spPr/>
      <dgm:t>
        <a:bodyPr/>
        <a:lstStyle/>
        <a:p>
          <a:endParaRPr lang="en-US"/>
        </a:p>
      </dgm:t>
    </dgm:pt>
    <dgm:pt modelId="{4915374E-E1BD-4048-94D8-DE991D6C9D2A}">
      <dgm:prSet phldrT="[Text]"/>
      <dgm:spPr/>
      <dgm:t>
        <a:bodyPr/>
        <a:lstStyle/>
        <a:p>
          <a:r>
            <a:rPr lang="en-US" dirty="0" smtClean="0"/>
            <a:t>Saving a lot of time and efforts</a:t>
          </a:r>
          <a:endParaRPr lang="en-US" dirty="0"/>
        </a:p>
      </dgm:t>
    </dgm:pt>
    <dgm:pt modelId="{1D3AF671-A058-6141-BDA0-7BCAB223F025}" type="parTrans" cxnId="{D3498B48-182A-7B4A-91A2-D06B7508910F}">
      <dgm:prSet/>
      <dgm:spPr/>
      <dgm:t>
        <a:bodyPr/>
        <a:lstStyle/>
        <a:p>
          <a:endParaRPr lang="en-US"/>
        </a:p>
      </dgm:t>
    </dgm:pt>
    <dgm:pt modelId="{49F53882-8DC6-4B4C-8691-4593997A520B}" type="sibTrans" cxnId="{D3498B48-182A-7B4A-91A2-D06B7508910F}">
      <dgm:prSet/>
      <dgm:spPr/>
      <dgm:t>
        <a:bodyPr/>
        <a:lstStyle/>
        <a:p>
          <a:endParaRPr lang="en-US"/>
        </a:p>
      </dgm:t>
    </dgm:pt>
    <dgm:pt modelId="{9299AE60-CD10-0E41-B107-21F767800729}">
      <dgm:prSet phldrT="[Text]"/>
      <dgm:spPr/>
      <dgm:t>
        <a:bodyPr/>
        <a:lstStyle/>
        <a:p>
          <a:r>
            <a:rPr lang="en-US" dirty="0" smtClean="0"/>
            <a:t>Manage different version of the thesis easily, backup</a:t>
          </a:r>
          <a:endParaRPr lang="en-US" dirty="0"/>
        </a:p>
      </dgm:t>
    </dgm:pt>
    <dgm:pt modelId="{2316696F-34F5-5F45-9006-E5B2C76F7887}" type="parTrans" cxnId="{9DDC5B9E-8495-D643-80BC-02AA7A0F5543}">
      <dgm:prSet/>
      <dgm:spPr/>
      <dgm:t>
        <a:bodyPr/>
        <a:lstStyle/>
        <a:p>
          <a:endParaRPr lang="en-US"/>
        </a:p>
      </dgm:t>
    </dgm:pt>
    <dgm:pt modelId="{3EE1E9A0-E773-484C-9CB9-C1C92A7909A0}" type="sibTrans" cxnId="{9DDC5B9E-8495-D643-80BC-02AA7A0F5543}">
      <dgm:prSet/>
      <dgm:spPr/>
      <dgm:t>
        <a:bodyPr/>
        <a:lstStyle/>
        <a:p>
          <a:endParaRPr lang="en-US"/>
        </a:p>
      </dgm:t>
    </dgm:pt>
    <dgm:pt modelId="{BEF7419B-61F8-5E4C-9CAB-38694C72CCD4}">
      <dgm:prSet phldrT="[Text]"/>
      <dgm:spPr/>
      <dgm:t>
        <a:bodyPr/>
        <a:lstStyle/>
        <a:p>
          <a:r>
            <a:rPr lang="en-US" dirty="0" smtClean="0"/>
            <a:t>Professors</a:t>
          </a:r>
          <a:endParaRPr lang="en-US" dirty="0"/>
        </a:p>
      </dgm:t>
    </dgm:pt>
    <dgm:pt modelId="{C313090B-62DF-DB49-91A6-945D299849D2}" type="parTrans" cxnId="{7ABF668D-F3F8-1447-9F1F-36D00B71D439}">
      <dgm:prSet/>
      <dgm:spPr/>
      <dgm:t>
        <a:bodyPr/>
        <a:lstStyle/>
        <a:p>
          <a:endParaRPr lang="en-US"/>
        </a:p>
      </dgm:t>
    </dgm:pt>
    <dgm:pt modelId="{4DAA70F9-5356-EA4C-AF90-87B4F09BEDEC}" type="sibTrans" cxnId="{7ABF668D-F3F8-1447-9F1F-36D00B71D439}">
      <dgm:prSet/>
      <dgm:spPr/>
      <dgm:t>
        <a:bodyPr/>
        <a:lstStyle/>
        <a:p>
          <a:endParaRPr lang="en-US"/>
        </a:p>
      </dgm:t>
    </dgm:pt>
    <dgm:pt modelId="{F8B523AC-C6B2-5A41-B656-F29D1DB6EDC8}">
      <dgm:prSet phldrT="[Text]"/>
      <dgm:spPr/>
      <dgm:t>
        <a:bodyPr/>
        <a:lstStyle/>
        <a:p>
          <a:r>
            <a:rPr lang="en-US" dirty="0" smtClean="0"/>
            <a:t>Navigate the thesis easily</a:t>
          </a:r>
          <a:endParaRPr lang="en-US" dirty="0"/>
        </a:p>
      </dgm:t>
    </dgm:pt>
    <dgm:pt modelId="{B708CDB1-5713-0F4E-A6CD-B91375EA1F09}" type="parTrans" cxnId="{4FFA4907-5E3E-E043-A4FB-E92994D7C7E9}">
      <dgm:prSet/>
      <dgm:spPr/>
      <dgm:t>
        <a:bodyPr/>
        <a:lstStyle/>
        <a:p>
          <a:endParaRPr lang="en-US"/>
        </a:p>
      </dgm:t>
    </dgm:pt>
    <dgm:pt modelId="{D6177803-41C7-9646-B5A4-77686E9839AB}" type="sibTrans" cxnId="{4FFA4907-5E3E-E043-A4FB-E92994D7C7E9}">
      <dgm:prSet/>
      <dgm:spPr/>
      <dgm:t>
        <a:bodyPr/>
        <a:lstStyle/>
        <a:p>
          <a:endParaRPr lang="en-US"/>
        </a:p>
      </dgm:t>
    </dgm:pt>
    <dgm:pt modelId="{F1829AE4-4C0A-784B-A142-93A501F30840}">
      <dgm:prSet phldrT="[Text]"/>
      <dgm:spPr/>
      <dgm:t>
        <a:bodyPr/>
        <a:lstStyle/>
        <a:p>
          <a:r>
            <a:rPr lang="en-US" dirty="0" smtClean="0"/>
            <a:t>Search for keywords, references</a:t>
          </a:r>
          <a:endParaRPr lang="en-US" dirty="0"/>
        </a:p>
      </dgm:t>
    </dgm:pt>
    <dgm:pt modelId="{C271045A-3B5E-194F-BFBB-9D1ECFECAF1B}" type="parTrans" cxnId="{856AA334-DB7B-3B4B-B137-4F1DF4B89A43}">
      <dgm:prSet/>
      <dgm:spPr/>
      <dgm:t>
        <a:bodyPr/>
        <a:lstStyle/>
        <a:p>
          <a:endParaRPr lang="en-US"/>
        </a:p>
      </dgm:t>
    </dgm:pt>
    <dgm:pt modelId="{DF359C4F-3A34-DF48-8CF9-FFA538E3DCC9}" type="sibTrans" cxnId="{856AA334-DB7B-3B4B-B137-4F1DF4B89A43}">
      <dgm:prSet/>
      <dgm:spPr/>
      <dgm:t>
        <a:bodyPr/>
        <a:lstStyle/>
        <a:p>
          <a:endParaRPr lang="en-US"/>
        </a:p>
      </dgm:t>
    </dgm:pt>
    <dgm:pt modelId="{5C250321-A771-3D42-BBD9-AD6CEF369241}">
      <dgm:prSet phldrT="[Text]"/>
      <dgm:spPr/>
      <dgm:t>
        <a:bodyPr/>
        <a:lstStyle/>
        <a:p>
          <a:r>
            <a:rPr lang="en-US" dirty="0" smtClean="0"/>
            <a:t>Navigate and read the comment easily</a:t>
          </a:r>
          <a:endParaRPr lang="en-US" dirty="0"/>
        </a:p>
      </dgm:t>
    </dgm:pt>
    <dgm:pt modelId="{8583F643-1940-1746-A408-BC7F3B90920C}" type="parTrans" cxnId="{01FEE560-DF5B-D840-A68A-31402637DDD4}">
      <dgm:prSet/>
      <dgm:spPr/>
      <dgm:t>
        <a:bodyPr/>
        <a:lstStyle/>
        <a:p>
          <a:endParaRPr lang="en-US"/>
        </a:p>
      </dgm:t>
    </dgm:pt>
    <dgm:pt modelId="{81873D40-6721-7D40-9DCB-81FFCFE4632A}" type="sibTrans" cxnId="{01FEE560-DF5B-D840-A68A-31402637DDD4}">
      <dgm:prSet/>
      <dgm:spPr/>
      <dgm:t>
        <a:bodyPr/>
        <a:lstStyle/>
        <a:p>
          <a:endParaRPr lang="en-US"/>
        </a:p>
      </dgm:t>
    </dgm:pt>
    <dgm:pt modelId="{4F2D087C-4110-AC41-849B-C42D9177D188}">
      <dgm:prSet phldrT="[Text]"/>
      <dgm:spPr/>
      <dgm:t>
        <a:bodyPr/>
        <a:lstStyle/>
        <a:p>
          <a:r>
            <a:rPr lang="en-US" dirty="0" smtClean="0"/>
            <a:t>Organized directories</a:t>
          </a:r>
          <a:endParaRPr lang="en-US" dirty="0"/>
        </a:p>
      </dgm:t>
    </dgm:pt>
    <dgm:pt modelId="{45A01646-9209-1840-A266-1049DDEB1A5D}" type="parTrans" cxnId="{F7723192-68D2-6E40-BC5E-350857BA94FC}">
      <dgm:prSet/>
      <dgm:spPr/>
      <dgm:t>
        <a:bodyPr/>
        <a:lstStyle/>
        <a:p>
          <a:endParaRPr lang="en-US"/>
        </a:p>
      </dgm:t>
    </dgm:pt>
    <dgm:pt modelId="{B524BA5C-B995-134D-853D-885969681438}" type="sibTrans" cxnId="{F7723192-68D2-6E40-BC5E-350857BA94FC}">
      <dgm:prSet/>
      <dgm:spPr/>
      <dgm:t>
        <a:bodyPr/>
        <a:lstStyle/>
        <a:p>
          <a:endParaRPr lang="en-US"/>
        </a:p>
      </dgm:t>
    </dgm:pt>
    <dgm:pt modelId="{DA61DA26-F392-CC4B-B4CB-894E04081ED7}">
      <dgm:prSet phldrT="[Text]"/>
      <dgm:spPr/>
      <dgm:t>
        <a:bodyPr/>
        <a:lstStyle/>
        <a:p>
          <a:r>
            <a:rPr lang="en-US" dirty="0" smtClean="0"/>
            <a:t>Automatic Reminder</a:t>
          </a:r>
          <a:endParaRPr lang="en-US" dirty="0"/>
        </a:p>
      </dgm:t>
    </dgm:pt>
    <dgm:pt modelId="{F9B216C6-73EE-2948-AF0D-0AB3D7BA45C6}" type="parTrans" cxnId="{1C291EC9-B5E7-9345-B2C5-7D985350C3C4}">
      <dgm:prSet/>
      <dgm:spPr/>
      <dgm:t>
        <a:bodyPr/>
        <a:lstStyle/>
        <a:p>
          <a:endParaRPr lang="en-US"/>
        </a:p>
      </dgm:t>
    </dgm:pt>
    <dgm:pt modelId="{999838E1-EE67-BE45-9F64-5BA28EFFEE1B}" type="sibTrans" cxnId="{1C291EC9-B5E7-9345-B2C5-7D985350C3C4}">
      <dgm:prSet/>
      <dgm:spPr/>
      <dgm:t>
        <a:bodyPr/>
        <a:lstStyle/>
        <a:p>
          <a:endParaRPr lang="en-US"/>
        </a:p>
      </dgm:t>
    </dgm:pt>
    <dgm:pt modelId="{D793356D-0926-EE4F-A491-3A51179EA49A}">
      <dgm:prSet phldrT="[Text]"/>
      <dgm:spPr/>
      <dgm:t>
        <a:bodyPr/>
        <a:lstStyle/>
        <a:p>
          <a:r>
            <a:rPr lang="en-US" dirty="0" smtClean="0"/>
            <a:t>Automatic reminder</a:t>
          </a:r>
          <a:endParaRPr lang="en-US" dirty="0"/>
        </a:p>
      </dgm:t>
    </dgm:pt>
    <dgm:pt modelId="{CA13820B-4137-5A4D-AA94-1D38A1779075}" type="parTrans" cxnId="{A0618EFB-B155-1B4E-AC3C-77362455293F}">
      <dgm:prSet/>
      <dgm:spPr/>
      <dgm:t>
        <a:bodyPr/>
        <a:lstStyle/>
        <a:p>
          <a:endParaRPr lang="en-US"/>
        </a:p>
      </dgm:t>
    </dgm:pt>
    <dgm:pt modelId="{2C023A26-4F50-854C-8387-11D7DC63176E}" type="sibTrans" cxnId="{A0618EFB-B155-1B4E-AC3C-77362455293F}">
      <dgm:prSet/>
      <dgm:spPr/>
      <dgm:t>
        <a:bodyPr/>
        <a:lstStyle/>
        <a:p>
          <a:endParaRPr lang="en-US"/>
        </a:p>
      </dgm:t>
    </dgm:pt>
    <dgm:pt modelId="{ED26F14D-50E6-C848-870E-DC7DFCB99C7B}" type="pres">
      <dgm:prSet presAssocID="{6218B342-3C84-4948-94E8-CEEE9566E4E3}" presName="linearFlow" presStyleCnt="0">
        <dgm:presLayoutVars>
          <dgm:dir/>
          <dgm:resizeHandles val="exact"/>
        </dgm:presLayoutVars>
      </dgm:prSet>
      <dgm:spPr/>
    </dgm:pt>
    <dgm:pt modelId="{303FE071-CFF7-F246-B7B6-DF1C80949E0C}" type="pres">
      <dgm:prSet presAssocID="{26E09CD5-8DFB-8F46-BE06-B5D51A2ACACC}" presName="composite" presStyleCnt="0"/>
      <dgm:spPr/>
    </dgm:pt>
    <dgm:pt modelId="{CE19AD34-3D23-E845-A22F-260218F5B9B0}" type="pres">
      <dgm:prSet presAssocID="{26E09CD5-8DFB-8F46-BE06-B5D51A2ACACC}" presName="imgShp" presStyleLbl="fgImgPlace1" presStyleIdx="0" presStyleCnt="2" custScaleX="73231" custScaleY="68426"/>
      <dgm:spPr>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dgm:spPr>
    </dgm:pt>
    <dgm:pt modelId="{395E43B7-68BF-5D49-B2C6-88F81472BBF7}" type="pres">
      <dgm:prSet presAssocID="{26E09CD5-8DFB-8F46-BE06-B5D51A2ACACC}" presName="txShp" presStyleLbl="node1" presStyleIdx="0" presStyleCnt="2">
        <dgm:presLayoutVars>
          <dgm:bulletEnabled val="1"/>
        </dgm:presLayoutVars>
      </dgm:prSet>
      <dgm:spPr/>
      <dgm:t>
        <a:bodyPr/>
        <a:lstStyle/>
        <a:p>
          <a:endParaRPr lang="en-US"/>
        </a:p>
      </dgm:t>
    </dgm:pt>
    <dgm:pt modelId="{58E4B2B2-9907-DF4C-BE69-D91AFE6AE3E4}" type="pres">
      <dgm:prSet presAssocID="{62AEA862-6150-9249-ADFB-0D917F122BC0}" presName="spacing" presStyleCnt="0"/>
      <dgm:spPr/>
    </dgm:pt>
    <dgm:pt modelId="{5865A34A-F73E-FE47-84E6-B76FDD98CA18}" type="pres">
      <dgm:prSet presAssocID="{BEF7419B-61F8-5E4C-9CAB-38694C72CCD4}" presName="composite" presStyleCnt="0"/>
      <dgm:spPr/>
    </dgm:pt>
    <dgm:pt modelId="{0209A6F3-CBDC-C344-A5C1-371DB016C5A2}" type="pres">
      <dgm:prSet presAssocID="{BEF7419B-61F8-5E4C-9CAB-38694C72CCD4}" presName="imgShp" presStyleLbl="fgImgPlace1" presStyleIdx="1" presStyleCnt="2" custScaleX="77469" custScaleY="69549"/>
      <dgm:spPr>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dgm:spPr>
    </dgm:pt>
    <dgm:pt modelId="{4018F799-BE81-1640-869D-5D3CB98DAD0B}" type="pres">
      <dgm:prSet presAssocID="{BEF7419B-61F8-5E4C-9CAB-38694C72CCD4}" presName="txShp" presStyleLbl="node1" presStyleIdx="1" presStyleCnt="2">
        <dgm:presLayoutVars>
          <dgm:bulletEnabled val="1"/>
        </dgm:presLayoutVars>
      </dgm:prSet>
      <dgm:spPr/>
      <dgm:t>
        <a:bodyPr/>
        <a:lstStyle/>
        <a:p>
          <a:endParaRPr lang="en-US"/>
        </a:p>
      </dgm:t>
    </dgm:pt>
  </dgm:ptLst>
  <dgm:cxnLst>
    <dgm:cxn modelId="{40767985-687E-204F-881A-F786C1445B8F}" type="presOf" srcId="{6218B342-3C84-4948-94E8-CEEE9566E4E3}" destId="{ED26F14D-50E6-C848-870E-DC7DFCB99C7B}" srcOrd="0" destOrd="0" presId="urn:microsoft.com/office/officeart/2005/8/layout/vList3"/>
    <dgm:cxn modelId="{C6430C07-EA8E-3646-A81C-338CCEC7C449}" type="presOf" srcId="{4F2D087C-4110-AC41-849B-C42D9177D188}" destId="{4018F799-BE81-1640-869D-5D3CB98DAD0B}" srcOrd="0" destOrd="3" presId="urn:microsoft.com/office/officeart/2005/8/layout/vList3"/>
    <dgm:cxn modelId="{D3498B48-182A-7B4A-91A2-D06B7508910F}" srcId="{26E09CD5-8DFB-8F46-BE06-B5D51A2ACACC}" destId="{4915374E-E1BD-4048-94D8-DE991D6C9D2A}" srcOrd="0" destOrd="0" parTransId="{1D3AF671-A058-6141-BDA0-7BCAB223F025}" sibTransId="{49F53882-8DC6-4B4C-8691-4593997A520B}"/>
    <dgm:cxn modelId="{6CD499F3-8182-FA44-B8FB-25AF4757E02F}" type="presOf" srcId="{F8B523AC-C6B2-5A41-B656-F29D1DB6EDC8}" destId="{4018F799-BE81-1640-869D-5D3CB98DAD0B}" srcOrd="0" destOrd="1" presId="urn:microsoft.com/office/officeart/2005/8/layout/vList3"/>
    <dgm:cxn modelId="{A0618EFB-B155-1B4E-AC3C-77362455293F}" srcId="{BEF7419B-61F8-5E4C-9CAB-38694C72CCD4}" destId="{D793356D-0926-EE4F-A491-3A51179EA49A}" srcOrd="3" destOrd="0" parTransId="{CA13820B-4137-5A4D-AA94-1D38A1779075}" sibTransId="{2C023A26-4F50-854C-8387-11D7DC63176E}"/>
    <dgm:cxn modelId="{7ABF668D-F3F8-1447-9F1F-36D00B71D439}" srcId="{6218B342-3C84-4948-94E8-CEEE9566E4E3}" destId="{BEF7419B-61F8-5E4C-9CAB-38694C72CCD4}" srcOrd="1" destOrd="0" parTransId="{C313090B-62DF-DB49-91A6-945D299849D2}" sibTransId="{4DAA70F9-5356-EA4C-AF90-87B4F09BEDEC}"/>
    <dgm:cxn modelId="{4FFA4907-5E3E-E043-A4FB-E92994D7C7E9}" srcId="{BEF7419B-61F8-5E4C-9CAB-38694C72CCD4}" destId="{F8B523AC-C6B2-5A41-B656-F29D1DB6EDC8}" srcOrd="0" destOrd="0" parTransId="{B708CDB1-5713-0F4E-A6CD-B91375EA1F09}" sibTransId="{D6177803-41C7-9646-B5A4-77686E9839AB}"/>
    <dgm:cxn modelId="{1C291EC9-B5E7-9345-B2C5-7D985350C3C4}" srcId="{26E09CD5-8DFB-8F46-BE06-B5D51A2ACACC}" destId="{DA61DA26-F392-CC4B-B4CB-894E04081ED7}" srcOrd="3" destOrd="0" parTransId="{F9B216C6-73EE-2948-AF0D-0AB3D7BA45C6}" sibTransId="{999838E1-EE67-BE45-9F64-5BA28EFFEE1B}"/>
    <dgm:cxn modelId="{F7723192-68D2-6E40-BC5E-350857BA94FC}" srcId="{BEF7419B-61F8-5E4C-9CAB-38694C72CCD4}" destId="{4F2D087C-4110-AC41-849B-C42D9177D188}" srcOrd="2" destOrd="0" parTransId="{45A01646-9209-1840-A266-1049DDEB1A5D}" sibTransId="{B524BA5C-B995-134D-853D-885969681438}"/>
    <dgm:cxn modelId="{9DDC5B9E-8495-D643-80BC-02AA7A0F5543}" srcId="{26E09CD5-8DFB-8F46-BE06-B5D51A2ACACC}" destId="{9299AE60-CD10-0E41-B107-21F767800729}" srcOrd="1" destOrd="0" parTransId="{2316696F-34F5-5F45-9006-E5B2C76F7887}" sibTransId="{3EE1E9A0-E773-484C-9CB9-C1C92A7909A0}"/>
    <dgm:cxn modelId="{B97E1354-0F1E-0040-904E-E036632CE646}" type="presOf" srcId="{BEF7419B-61F8-5E4C-9CAB-38694C72CCD4}" destId="{4018F799-BE81-1640-869D-5D3CB98DAD0B}" srcOrd="0" destOrd="0" presId="urn:microsoft.com/office/officeart/2005/8/layout/vList3"/>
    <dgm:cxn modelId="{01FEE560-DF5B-D840-A68A-31402637DDD4}" srcId="{26E09CD5-8DFB-8F46-BE06-B5D51A2ACACC}" destId="{5C250321-A771-3D42-BBD9-AD6CEF369241}" srcOrd="2" destOrd="0" parTransId="{8583F643-1940-1746-A408-BC7F3B90920C}" sibTransId="{81873D40-6721-7D40-9DCB-81FFCFE4632A}"/>
    <dgm:cxn modelId="{095F5305-B229-F443-8B62-76C1BA5CB25F}" type="presOf" srcId="{9299AE60-CD10-0E41-B107-21F767800729}" destId="{395E43B7-68BF-5D49-B2C6-88F81472BBF7}" srcOrd="0" destOrd="2" presId="urn:microsoft.com/office/officeart/2005/8/layout/vList3"/>
    <dgm:cxn modelId="{FD701E0F-0DB6-AE49-9F86-9B666BD0F9C8}" type="presOf" srcId="{5C250321-A771-3D42-BBD9-AD6CEF369241}" destId="{395E43B7-68BF-5D49-B2C6-88F81472BBF7}" srcOrd="0" destOrd="3" presId="urn:microsoft.com/office/officeart/2005/8/layout/vList3"/>
    <dgm:cxn modelId="{D5210315-3589-D044-ABF1-F14592B3A898}" type="presOf" srcId="{26E09CD5-8DFB-8F46-BE06-B5D51A2ACACC}" destId="{395E43B7-68BF-5D49-B2C6-88F81472BBF7}" srcOrd="0" destOrd="0" presId="urn:microsoft.com/office/officeart/2005/8/layout/vList3"/>
    <dgm:cxn modelId="{8ACA434D-76B7-C74C-9D16-11995DE611D5}" type="presOf" srcId="{F1829AE4-4C0A-784B-A142-93A501F30840}" destId="{4018F799-BE81-1640-869D-5D3CB98DAD0B}" srcOrd="0" destOrd="2" presId="urn:microsoft.com/office/officeart/2005/8/layout/vList3"/>
    <dgm:cxn modelId="{DD1D0073-22AD-5342-9E8D-74756AAC984A}" type="presOf" srcId="{DA61DA26-F392-CC4B-B4CB-894E04081ED7}" destId="{395E43B7-68BF-5D49-B2C6-88F81472BBF7}" srcOrd="0" destOrd="4" presId="urn:microsoft.com/office/officeart/2005/8/layout/vList3"/>
    <dgm:cxn modelId="{BAFE2228-7D23-5147-849D-960F4EC750C6}" srcId="{6218B342-3C84-4948-94E8-CEEE9566E4E3}" destId="{26E09CD5-8DFB-8F46-BE06-B5D51A2ACACC}" srcOrd="0" destOrd="0" parTransId="{2109A910-ED78-0644-B0A1-386FAC8AFE0A}" sibTransId="{62AEA862-6150-9249-ADFB-0D917F122BC0}"/>
    <dgm:cxn modelId="{00704D60-5863-5044-9415-96E344D39043}" type="presOf" srcId="{4915374E-E1BD-4048-94D8-DE991D6C9D2A}" destId="{395E43B7-68BF-5D49-B2C6-88F81472BBF7}" srcOrd="0" destOrd="1" presId="urn:microsoft.com/office/officeart/2005/8/layout/vList3"/>
    <dgm:cxn modelId="{856AA334-DB7B-3B4B-B137-4F1DF4B89A43}" srcId="{BEF7419B-61F8-5E4C-9CAB-38694C72CCD4}" destId="{F1829AE4-4C0A-784B-A142-93A501F30840}" srcOrd="1" destOrd="0" parTransId="{C271045A-3B5E-194F-BFBB-9D1ECFECAF1B}" sibTransId="{DF359C4F-3A34-DF48-8CF9-FFA538E3DCC9}"/>
    <dgm:cxn modelId="{46C4E467-D2E9-294E-B3B3-A90B31B8E75A}" type="presOf" srcId="{D793356D-0926-EE4F-A491-3A51179EA49A}" destId="{4018F799-BE81-1640-869D-5D3CB98DAD0B}" srcOrd="0" destOrd="4" presId="urn:microsoft.com/office/officeart/2005/8/layout/vList3"/>
    <dgm:cxn modelId="{37837FC3-F29D-2142-9D33-95053444548E}" type="presParOf" srcId="{ED26F14D-50E6-C848-870E-DC7DFCB99C7B}" destId="{303FE071-CFF7-F246-B7B6-DF1C80949E0C}" srcOrd="0" destOrd="0" presId="urn:microsoft.com/office/officeart/2005/8/layout/vList3"/>
    <dgm:cxn modelId="{CC9B47A2-DE56-2B4D-83B4-E5AC15D2593F}" type="presParOf" srcId="{303FE071-CFF7-F246-B7B6-DF1C80949E0C}" destId="{CE19AD34-3D23-E845-A22F-260218F5B9B0}" srcOrd="0" destOrd="0" presId="urn:microsoft.com/office/officeart/2005/8/layout/vList3"/>
    <dgm:cxn modelId="{FFB29341-1E90-9945-BB48-1DA6A04ABAD3}" type="presParOf" srcId="{303FE071-CFF7-F246-B7B6-DF1C80949E0C}" destId="{395E43B7-68BF-5D49-B2C6-88F81472BBF7}" srcOrd="1" destOrd="0" presId="urn:microsoft.com/office/officeart/2005/8/layout/vList3"/>
    <dgm:cxn modelId="{DF992695-E3B5-094A-9FE5-0168327602A7}" type="presParOf" srcId="{ED26F14D-50E6-C848-870E-DC7DFCB99C7B}" destId="{58E4B2B2-9907-DF4C-BE69-D91AFE6AE3E4}" srcOrd="1" destOrd="0" presId="urn:microsoft.com/office/officeart/2005/8/layout/vList3"/>
    <dgm:cxn modelId="{AF772564-7478-5D40-BFD4-965E6A4E17B8}" type="presParOf" srcId="{ED26F14D-50E6-C848-870E-DC7DFCB99C7B}" destId="{5865A34A-F73E-FE47-84E6-B76FDD98CA18}" srcOrd="2" destOrd="0" presId="urn:microsoft.com/office/officeart/2005/8/layout/vList3"/>
    <dgm:cxn modelId="{F711C6B3-74CA-974A-B777-CDB9105CC78A}" type="presParOf" srcId="{5865A34A-F73E-FE47-84E6-B76FDD98CA18}" destId="{0209A6F3-CBDC-C344-A5C1-371DB016C5A2}" srcOrd="0" destOrd="0" presId="urn:microsoft.com/office/officeart/2005/8/layout/vList3"/>
    <dgm:cxn modelId="{FBA2F571-D3A0-E442-BD87-1CECCA639A44}" type="presParOf" srcId="{5865A34A-F73E-FE47-84E6-B76FDD98CA18}" destId="{4018F799-BE81-1640-869D-5D3CB98DAD0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4F4237D-A453-094C-8E91-B5D050A2BAF2}" type="doc">
      <dgm:prSet loTypeId="urn:microsoft.com/office/officeart/2005/8/layout/bProcess4" loCatId="" qsTypeId="urn:microsoft.com/office/officeart/2005/8/quickstyle/simple4" qsCatId="simple" csTypeId="urn:microsoft.com/office/officeart/2005/8/colors/accent1_2" csCatId="accent1" phldr="1"/>
      <dgm:spPr/>
      <dgm:t>
        <a:bodyPr/>
        <a:lstStyle/>
        <a:p>
          <a:endParaRPr lang="en-US"/>
        </a:p>
      </dgm:t>
    </dgm:pt>
    <dgm:pt modelId="{DA944CB0-1E8B-5B47-9DBE-AC97212B9249}">
      <dgm:prSet phldrT="[Text]"/>
      <dgm:spPr/>
      <dgm:t>
        <a:bodyPr/>
        <a:lstStyle/>
        <a:p>
          <a:r>
            <a:rPr lang="en-US" dirty="0" smtClean="0"/>
            <a:t>Login</a:t>
          </a:r>
          <a:endParaRPr lang="en-US" dirty="0"/>
        </a:p>
      </dgm:t>
    </dgm:pt>
    <dgm:pt modelId="{B6D73115-9D6F-054C-8529-00C98BBB3557}" type="parTrans" cxnId="{7F8F63AD-650A-784F-9FD7-0F752FFCFFF2}">
      <dgm:prSet/>
      <dgm:spPr/>
      <dgm:t>
        <a:bodyPr/>
        <a:lstStyle/>
        <a:p>
          <a:endParaRPr lang="en-US"/>
        </a:p>
      </dgm:t>
    </dgm:pt>
    <dgm:pt modelId="{AC1EAD2B-083E-D945-8762-EFD4E9BFEF2C}" type="sibTrans" cxnId="{7F8F63AD-650A-784F-9FD7-0F752FFCFFF2}">
      <dgm:prSet/>
      <dgm:spPr/>
      <dgm:t>
        <a:bodyPr/>
        <a:lstStyle/>
        <a:p>
          <a:endParaRPr lang="en-US"/>
        </a:p>
      </dgm:t>
    </dgm:pt>
    <dgm:pt modelId="{4E1310F5-E415-F144-AE38-A2FB7B6B19DC}">
      <dgm:prSet phldrT="[Text]"/>
      <dgm:spPr/>
      <dgm:t>
        <a:bodyPr/>
        <a:lstStyle/>
        <a:p>
          <a:r>
            <a:rPr lang="en-US" dirty="0" smtClean="0"/>
            <a:t>View general Information</a:t>
          </a:r>
          <a:endParaRPr lang="en-US" dirty="0"/>
        </a:p>
      </dgm:t>
    </dgm:pt>
    <dgm:pt modelId="{56BEC000-CDFB-214F-8705-7A9DB2FE4B75}" type="parTrans" cxnId="{DE1021DC-10F1-9E47-B5EA-D679AF947C64}">
      <dgm:prSet/>
      <dgm:spPr/>
      <dgm:t>
        <a:bodyPr/>
        <a:lstStyle/>
        <a:p>
          <a:endParaRPr lang="en-US"/>
        </a:p>
      </dgm:t>
    </dgm:pt>
    <dgm:pt modelId="{0BF2A8F8-976C-F84B-AEE7-C051B3C957C0}" type="sibTrans" cxnId="{DE1021DC-10F1-9E47-B5EA-D679AF947C64}">
      <dgm:prSet/>
      <dgm:spPr/>
      <dgm:t>
        <a:bodyPr/>
        <a:lstStyle/>
        <a:p>
          <a:endParaRPr lang="en-US"/>
        </a:p>
      </dgm:t>
    </dgm:pt>
    <dgm:pt modelId="{2D5B0C64-45B3-8D4C-8776-33C6695AF02B}">
      <dgm:prSet phldrT="[Text]"/>
      <dgm:spPr/>
      <dgm:t>
        <a:bodyPr/>
        <a:lstStyle/>
        <a:p>
          <a:r>
            <a:rPr lang="en-US" dirty="0" smtClean="0"/>
            <a:t>Write the first draft</a:t>
          </a:r>
          <a:endParaRPr lang="en-US" dirty="0"/>
        </a:p>
      </dgm:t>
    </dgm:pt>
    <dgm:pt modelId="{52972C93-ED94-D24A-9AAA-8E0639D03CE9}" type="parTrans" cxnId="{DB60C41F-8050-1F4D-B793-1CE796661A22}">
      <dgm:prSet/>
      <dgm:spPr/>
      <dgm:t>
        <a:bodyPr/>
        <a:lstStyle/>
        <a:p>
          <a:endParaRPr lang="en-US"/>
        </a:p>
      </dgm:t>
    </dgm:pt>
    <dgm:pt modelId="{2C7015E1-BF86-1E48-B635-A6D253568127}" type="sibTrans" cxnId="{DB60C41F-8050-1F4D-B793-1CE796661A22}">
      <dgm:prSet/>
      <dgm:spPr/>
      <dgm:t>
        <a:bodyPr/>
        <a:lstStyle/>
        <a:p>
          <a:endParaRPr lang="en-US"/>
        </a:p>
      </dgm:t>
    </dgm:pt>
    <dgm:pt modelId="{7D609796-09CA-4945-A883-D4C5B5B98A6C}">
      <dgm:prSet phldrT="[Text]"/>
      <dgm:spPr/>
      <dgm:t>
        <a:bodyPr/>
        <a:lstStyle/>
        <a:p>
          <a:r>
            <a:rPr lang="en-US" dirty="0" smtClean="0"/>
            <a:t>Fill in details for the thesis </a:t>
          </a:r>
          <a:endParaRPr lang="en-US" dirty="0"/>
        </a:p>
      </dgm:t>
    </dgm:pt>
    <dgm:pt modelId="{05880EBD-DB1A-184B-8139-A87F2EC81A08}" type="parTrans" cxnId="{572DC4E2-6814-0241-B126-33BE5320A643}">
      <dgm:prSet/>
      <dgm:spPr/>
      <dgm:t>
        <a:bodyPr/>
        <a:lstStyle/>
        <a:p>
          <a:endParaRPr lang="en-US"/>
        </a:p>
      </dgm:t>
    </dgm:pt>
    <dgm:pt modelId="{C2A851CF-E0E3-534E-BC59-5345CC17B8EC}" type="sibTrans" cxnId="{572DC4E2-6814-0241-B126-33BE5320A643}">
      <dgm:prSet/>
      <dgm:spPr/>
      <dgm:t>
        <a:bodyPr/>
        <a:lstStyle/>
        <a:p>
          <a:endParaRPr lang="en-US"/>
        </a:p>
      </dgm:t>
    </dgm:pt>
    <dgm:pt modelId="{18701A7E-8BB8-3445-A18E-CAE4C0C30BEE}">
      <dgm:prSet phldrT="[Text]"/>
      <dgm:spPr/>
      <dgm:t>
        <a:bodyPr/>
        <a:lstStyle/>
        <a:p>
          <a:r>
            <a:rPr lang="en-US" dirty="0" smtClean="0"/>
            <a:t>Check the format</a:t>
          </a:r>
          <a:endParaRPr lang="en-US" dirty="0"/>
        </a:p>
      </dgm:t>
    </dgm:pt>
    <dgm:pt modelId="{F0343A81-06C3-B94C-BA70-AB3EE81F3F6A}" type="parTrans" cxnId="{67E1FC8C-5157-0348-82E4-169900EFB84A}">
      <dgm:prSet/>
      <dgm:spPr/>
      <dgm:t>
        <a:bodyPr/>
        <a:lstStyle/>
        <a:p>
          <a:endParaRPr lang="en-US"/>
        </a:p>
      </dgm:t>
    </dgm:pt>
    <dgm:pt modelId="{13C7302D-8B12-B849-A0FA-35973EDD228C}" type="sibTrans" cxnId="{67E1FC8C-5157-0348-82E4-169900EFB84A}">
      <dgm:prSet/>
      <dgm:spPr/>
      <dgm:t>
        <a:bodyPr/>
        <a:lstStyle/>
        <a:p>
          <a:endParaRPr lang="en-US"/>
        </a:p>
      </dgm:t>
    </dgm:pt>
    <dgm:pt modelId="{098D196A-B077-D541-B7B4-24A28389E577}">
      <dgm:prSet phldrT="[Text]"/>
      <dgm:spPr/>
      <dgm:t>
        <a:bodyPr/>
        <a:lstStyle/>
        <a:p>
          <a:r>
            <a:rPr lang="en-US" dirty="0" smtClean="0"/>
            <a:t>Upload the PDF to the system</a:t>
          </a:r>
          <a:endParaRPr lang="en-US" dirty="0"/>
        </a:p>
      </dgm:t>
    </dgm:pt>
    <dgm:pt modelId="{21D249B7-750E-8940-B032-84BACC44C60D}" type="parTrans" cxnId="{F31F8D3F-9D7E-9645-ADB1-95B12BD6C5B0}">
      <dgm:prSet/>
      <dgm:spPr/>
      <dgm:t>
        <a:bodyPr/>
        <a:lstStyle/>
        <a:p>
          <a:endParaRPr lang="en-US"/>
        </a:p>
      </dgm:t>
    </dgm:pt>
    <dgm:pt modelId="{43BFC06E-ED22-E84D-94D0-21150B0CD1AC}" type="sibTrans" cxnId="{F31F8D3F-9D7E-9645-ADB1-95B12BD6C5B0}">
      <dgm:prSet/>
      <dgm:spPr/>
      <dgm:t>
        <a:bodyPr/>
        <a:lstStyle/>
        <a:p>
          <a:endParaRPr lang="en-US"/>
        </a:p>
      </dgm:t>
    </dgm:pt>
    <dgm:pt modelId="{3C24208F-A2F9-694B-98A8-903C3D0A1BF6}">
      <dgm:prSet phldrT="[Text]"/>
      <dgm:spPr/>
      <dgm:t>
        <a:bodyPr/>
        <a:lstStyle/>
        <a:p>
          <a:r>
            <a:rPr lang="en-US" dirty="0" smtClean="0"/>
            <a:t>Set the Notification System</a:t>
          </a:r>
          <a:endParaRPr lang="en-US" dirty="0"/>
        </a:p>
      </dgm:t>
    </dgm:pt>
    <dgm:pt modelId="{5DD87E5B-F86F-3C46-AB4A-5D2FD50B6372}" type="parTrans" cxnId="{BBCFE104-BB52-4643-B872-9E2D014ADAA9}">
      <dgm:prSet/>
      <dgm:spPr/>
      <dgm:t>
        <a:bodyPr/>
        <a:lstStyle/>
        <a:p>
          <a:endParaRPr lang="en-US"/>
        </a:p>
      </dgm:t>
    </dgm:pt>
    <dgm:pt modelId="{7D891279-FF36-DC41-9E4D-D4F66CA92492}" type="sibTrans" cxnId="{BBCFE104-BB52-4643-B872-9E2D014ADAA9}">
      <dgm:prSet/>
      <dgm:spPr/>
      <dgm:t>
        <a:bodyPr/>
        <a:lstStyle/>
        <a:p>
          <a:endParaRPr lang="en-US"/>
        </a:p>
      </dgm:t>
    </dgm:pt>
    <dgm:pt modelId="{755E6034-F58F-0641-B60A-89964FD3888F}">
      <dgm:prSet phldrT="[Text]"/>
      <dgm:spPr/>
      <dgm:t>
        <a:bodyPr/>
        <a:lstStyle/>
        <a:p>
          <a:r>
            <a:rPr lang="en-US" dirty="0" smtClean="0"/>
            <a:t>Receive Notification from Professors</a:t>
          </a:r>
          <a:endParaRPr lang="en-US" dirty="0"/>
        </a:p>
      </dgm:t>
    </dgm:pt>
    <dgm:pt modelId="{74E74C23-342A-7F41-83CE-FF11078FC7FD}" type="parTrans" cxnId="{4A1C116F-C9B3-1E4F-9DAC-66EECDD42EB3}">
      <dgm:prSet/>
      <dgm:spPr/>
      <dgm:t>
        <a:bodyPr/>
        <a:lstStyle/>
        <a:p>
          <a:endParaRPr lang="en-US"/>
        </a:p>
      </dgm:t>
    </dgm:pt>
    <dgm:pt modelId="{6973E185-4240-514F-A2DA-D216D8F339C7}" type="sibTrans" cxnId="{4A1C116F-C9B3-1E4F-9DAC-66EECDD42EB3}">
      <dgm:prSet/>
      <dgm:spPr/>
      <dgm:t>
        <a:bodyPr/>
        <a:lstStyle/>
        <a:p>
          <a:endParaRPr lang="en-US"/>
        </a:p>
      </dgm:t>
    </dgm:pt>
    <dgm:pt modelId="{46A05197-F975-5D46-A424-09091592A3C1}">
      <dgm:prSet phldrT="[Text]"/>
      <dgm:spPr/>
      <dgm:t>
        <a:bodyPr/>
        <a:lstStyle/>
        <a:p>
          <a:r>
            <a:rPr lang="en-US" dirty="0" smtClean="0"/>
            <a:t>Download the commented thesis</a:t>
          </a:r>
          <a:endParaRPr lang="en-US" dirty="0"/>
        </a:p>
      </dgm:t>
    </dgm:pt>
    <dgm:pt modelId="{D6CF94E0-1984-8042-9EDD-9BA1B888E7C0}" type="parTrans" cxnId="{28A1E12F-243C-C841-8662-1078E36994A8}">
      <dgm:prSet/>
      <dgm:spPr/>
      <dgm:t>
        <a:bodyPr/>
        <a:lstStyle/>
        <a:p>
          <a:endParaRPr lang="en-US"/>
        </a:p>
      </dgm:t>
    </dgm:pt>
    <dgm:pt modelId="{3B9EFEA5-9A75-5A4A-B036-26110166EB39}" type="sibTrans" cxnId="{28A1E12F-243C-C841-8662-1078E36994A8}">
      <dgm:prSet/>
      <dgm:spPr/>
      <dgm:t>
        <a:bodyPr/>
        <a:lstStyle/>
        <a:p>
          <a:endParaRPr lang="en-US"/>
        </a:p>
      </dgm:t>
    </dgm:pt>
    <dgm:pt modelId="{AD37DE9E-4C67-F240-B71E-9B43F0FA22C5}">
      <dgm:prSet phldrT="[Text]"/>
      <dgm:spPr/>
      <dgm:t>
        <a:bodyPr/>
        <a:lstStyle/>
        <a:p>
          <a:r>
            <a:rPr lang="en-US" dirty="0" smtClean="0"/>
            <a:t>Revise</a:t>
          </a:r>
          <a:endParaRPr lang="en-US" dirty="0"/>
        </a:p>
      </dgm:t>
    </dgm:pt>
    <dgm:pt modelId="{ED2300F4-D3AF-6E4A-9481-DC3D7407D1BD}" type="parTrans" cxnId="{29A64100-D136-F743-863E-3E0645C644F3}">
      <dgm:prSet/>
      <dgm:spPr/>
      <dgm:t>
        <a:bodyPr/>
        <a:lstStyle/>
        <a:p>
          <a:endParaRPr lang="en-US"/>
        </a:p>
      </dgm:t>
    </dgm:pt>
    <dgm:pt modelId="{50C5FB22-1B8A-A94B-A375-5FACD97DB22C}" type="sibTrans" cxnId="{29A64100-D136-F743-863E-3E0645C644F3}">
      <dgm:prSet/>
      <dgm:spPr/>
      <dgm:t>
        <a:bodyPr/>
        <a:lstStyle/>
        <a:p>
          <a:endParaRPr lang="en-US"/>
        </a:p>
      </dgm:t>
    </dgm:pt>
    <dgm:pt modelId="{4D89ED08-5825-7746-89AE-2EEB6965C015}">
      <dgm:prSet phldrT="[Text]"/>
      <dgm:spPr/>
      <dgm:t>
        <a:bodyPr/>
        <a:lstStyle/>
        <a:p>
          <a:r>
            <a:rPr lang="en-US" dirty="0" smtClean="0"/>
            <a:t>Notify the professor</a:t>
          </a:r>
          <a:endParaRPr lang="en-US" dirty="0"/>
        </a:p>
      </dgm:t>
    </dgm:pt>
    <dgm:pt modelId="{DC1760BF-02B5-B241-9CF8-033E2E8AB81E}" type="sibTrans" cxnId="{4C162703-F20D-774E-98D7-FDF24C1297E3}">
      <dgm:prSet/>
      <dgm:spPr/>
      <dgm:t>
        <a:bodyPr/>
        <a:lstStyle/>
        <a:p>
          <a:endParaRPr lang="en-US"/>
        </a:p>
      </dgm:t>
    </dgm:pt>
    <dgm:pt modelId="{05D4C7AB-3BF0-0D4E-B2F0-05D46D7F04B6}" type="parTrans" cxnId="{4C162703-F20D-774E-98D7-FDF24C1297E3}">
      <dgm:prSet/>
      <dgm:spPr/>
      <dgm:t>
        <a:bodyPr/>
        <a:lstStyle/>
        <a:p>
          <a:endParaRPr lang="en-US"/>
        </a:p>
      </dgm:t>
    </dgm:pt>
    <dgm:pt modelId="{41B99B01-C0AF-1643-B710-61BDE4F42461}" type="pres">
      <dgm:prSet presAssocID="{D4F4237D-A453-094C-8E91-B5D050A2BAF2}" presName="Name0" presStyleCnt="0">
        <dgm:presLayoutVars>
          <dgm:dir/>
          <dgm:resizeHandles/>
        </dgm:presLayoutVars>
      </dgm:prSet>
      <dgm:spPr/>
    </dgm:pt>
    <dgm:pt modelId="{6FDFBD19-320C-0843-80E5-66AE59E40374}" type="pres">
      <dgm:prSet presAssocID="{DA944CB0-1E8B-5B47-9DBE-AC97212B9249}" presName="compNode" presStyleCnt="0"/>
      <dgm:spPr/>
    </dgm:pt>
    <dgm:pt modelId="{02205076-9918-EA4C-A845-8169EDA1B98B}" type="pres">
      <dgm:prSet presAssocID="{DA944CB0-1E8B-5B47-9DBE-AC97212B9249}" presName="dummyConnPt" presStyleCnt="0"/>
      <dgm:spPr/>
    </dgm:pt>
    <dgm:pt modelId="{F699EDAE-DE27-E04C-AB3A-A5915B57F0CF}" type="pres">
      <dgm:prSet presAssocID="{DA944CB0-1E8B-5B47-9DBE-AC97212B9249}" presName="node" presStyleLbl="node1" presStyleIdx="0" presStyleCnt="11">
        <dgm:presLayoutVars>
          <dgm:bulletEnabled val="1"/>
        </dgm:presLayoutVars>
      </dgm:prSet>
      <dgm:spPr/>
    </dgm:pt>
    <dgm:pt modelId="{E530D05D-8A83-8B4D-9D32-E94681D70A34}" type="pres">
      <dgm:prSet presAssocID="{AC1EAD2B-083E-D945-8762-EFD4E9BFEF2C}" presName="sibTrans" presStyleLbl="bgSibTrans2D1" presStyleIdx="0" presStyleCnt="10"/>
      <dgm:spPr/>
    </dgm:pt>
    <dgm:pt modelId="{23F44560-40B7-4447-B84F-266EA8DC37D0}" type="pres">
      <dgm:prSet presAssocID="{4E1310F5-E415-F144-AE38-A2FB7B6B19DC}" presName="compNode" presStyleCnt="0"/>
      <dgm:spPr/>
    </dgm:pt>
    <dgm:pt modelId="{90019FEC-8986-0747-9A35-FF2F9DA78D33}" type="pres">
      <dgm:prSet presAssocID="{4E1310F5-E415-F144-AE38-A2FB7B6B19DC}" presName="dummyConnPt" presStyleCnt="0"/>
      <dgm:spPr/>
    </dgm:pt>
    <dgm:pt modelId="{FAA27743-9F11-1E4E-9888-EA30B17E77B7}" type="pres">
      <dgm:prSet presAssocID="{4E1310F5-E415-F144-AE38-A2FB7B6B19DC}" presName="node" presStyleLbl="node1" presStyleIdx="1" presStyleCnt="11">
        <dgm:presLayoutVars>
          <dgm:bulletEnabled val="1"/>
        </dgm:presLayoutVars>
      </dgm:prSet>
      <dgm:spPr/>
      <dgm:t>
        <a:bodyPr/>
        <a:lstStyle/>
        <a:p>
          <a:endParaRPr lang="en-US"/>
        </a:p>
      </dgm:t>
    </dgm:pt>
    <dgm:pt modelId="{C6ED7EB1-AE2E-5A44-8409-9C02D6C60A0F}" type="pres">
      <dgm:prSet presAssocID="{0BF2A8F8-976C-F84B-AEE7-C051B3C957C0}" presName="sibTrans" presStyleLbl="bgSibTrans2D1" presStyleIdx="1" presStyleCnt="10"/>
      <dgm:spPr/>
    </dgm:pt>
    <dgm:pt modelId="{2887B238-2473-9E43-B44C-C9619D1AA83C}" type="pres">
      <dgm:prSet presAssocID="{2D5B0C64-45B3-8D4C-8776-33C6695AF02B}" presName="compNode" presStyleCnt="0"/>
      <dgm:spPr/>
    </dgm:pt>
    <dgm:pt modelId="{08D3CD00-4150-0E40-8032-5D1F763C73ED}" type="pres">
      <dgm:prSet presAssocID="{2D5B0C64-45B3-8D4C-8776-33C6695AF02B}" presName="dummyConnPt" presStyleCnt="0"/>
      <dgm:spPr/>
    </dgm:pt>
    <dgm:pt modelId="{2F2BCA56-0465-3C46-BE90-5ADB14C55ABB}" type="pres">
      <dgm:prSet presAssocID="{2D5B0C64-45B3-8D4C-8776-33C6695AF02B}" presName="node" presStyleLbl="node1" presStyleIdx="2" presStyleCnt="11">
        <dgm:presLayoutVars>
          <dgm:bulletEnabled val="1"/>
        </dgm:presLayoutVars>
      </dgm:prSet>
      <dgm:spPr/>
      <dgm:t>
        <a:bodyPr/>
        <a:lstStyle/>
        <a:p>
          <a:endParaRPr lang="en-US"/>
        </a:p>
      </dgm:t>
    </dgm:pt>
    <dgm:pt modelId="{51C0D9BE-84DA-EC41-B462-119581C8E28F}" type="pres">
      <dgm:prSet presAssocID="{2C7015E1-BF86-1E48-B635-A6D253568127}" presName="sibTrans" presStyleLbl="bgSibTrans2D1" presStyleIdx="2" presStyleCnt="10"/>
      <dgm:spPr/>
    </dgm:pt>
    <dgm:pt modelId="{FFECBF09-18C4-BE41-A457-5EA93359E9E2}" type="pres">
      <dgm:prSet presAssocID="{098D196A-B077-D541-B7B4-24A28389E577}" presName="compNode" presStyleCnt="0"/>
      <dgm:spPr/>
    </dgm:pt>
    <dgm:pt modelId="{E075B8EB-424C-0F4D-A0D8-B24A505F48AF}" type="pres">
      <dgm:prSet presAssocID="{098D196A-B077-D541-B7B4-24A28389E577}" presName="dummyConnPt" presStyleCnt="0"/>
      <dgm:spPr/>
    </dgm:pt>
    <dgm:pt modelId="{ACF992DA-34BD-F245-B5CC-E49C7B1F1A09}" type="pres">
      <dgm:prSet presAssocID="{098D196A-B077-D541-B7B4-24A28389E577}" presName="node" presStyleLbl="node1" presStyleIdx="3" presStyleCnt="11">
        <dgm:presLayoutVars>
          <dgm:bulletEnabled val="1"/>
        </dgm:presLayoutVars>
      </dgm:prSet>
      <dgm:spPr/>
      <dgm:t>
        <a:bodyPr/>
        <a:lstStyle/>
        <a:p>
          <a:endParaRPr lang="en-US"/>
        </a:p>
      </dgm:t>
    </dgm:pt>
    <dgm:pt modelId="{3F08E604-8A14-1349-A9DD-09980EE38C37}" type="pres">
      <dgm:prSet presAssocID="{43BFC06E-ED22-E84D-94D0-21150B0CD1AC}" presName="sibTrans" presStyleLbl="bgSibTrans2D1" presStyleIdx="3" presStyleCnt="10"/>
      <dgm:spPr/>
    </dgm:pt>
    <dgm:pt modelId="{0D7BFD5C-4A5C-4C40-A2AB-05017EF1A7A4}" type="pres">
      <dgm:prSet presAssocID="{7D609796-09CA-4945-A883-D4C5B5B98A6C}" presName="compNode" presStyleCnt="0"/>
      <dgm:spPr/>
    </dgm:pt>
    <dgm:pt modelId="{9D9293A9-9B30-B54E-9AA4-BA5C9BBD02C2}" type="pres">
      <dgm:prSet presAssocID="{7D609796-09CA-4945-A883-D4C5B5B98A6C}" presName="dummyConnPt" presStyleCnt="0"/>
      <dgm:spPr/>
    </dgm:pt>
    <dgm:pt modelId="{453C05B9-403A-7B45-9AC2-FD7F640C720B}" type="pres">
      <dgm:prSet presAssocID="{7D609796-09CA-4945-A883-D4C5B5B98A6C}" presName="node" presStyleLbl="node1" presStyleIdx="4" presStyleCnt="11">
        <dgm:presLayoutVars>
          <dgm:bulletEnabled val="1"/>
        </dgm:presLayoutVars>
      </dgm:prSet>
      <dgm:spPr/>
      <dgm:t>
        <a:bodyPr/>
        <a:lstStyle/>
        <a:p>
          <a:endParaRPr lang="en-US"/>
        </a:p>
      </dgm:t>
    </dgm:pt>
    <dgm:pt modelId="{4F352316-E2BB-7547-A3A2-CEF72C441E62}" type="pres">
      <dgm:prSet presAssocID="{C2A851CF-E0E3-534E-BC59-5345CC17B8EC}" presName="sibTrans" presStyleLbl="bgSibTrans2D1" presStyleIdx="4" presStyleCnt="10"/>
      <dgm:spPr/>
    </dgm:pt>
    <dgm:pt modelId="{53B77437-2A34-4B49-AA2B-EB2CEABA21B3}" type="pres">
      <dgm:prSet presAssocID="{18701A7E-8BB8-3445-A18E-CAE4C0C30BEE}" presName="compNode" presStyleCnt="0"/>
      <dgm:spPr/>
    </dgm:pt>
    <dgm:pt modelId="{DF749D63-B814-354F-A8AD-20CD410C5851}" type="pres">
      <dgm:prSet presAssocID="{18701A7E-8BB8-3445-A18E-CAE4C0C30BEE}" presName="dummyConnPt" presStyleCnt="0"/>
      <dgm:spPr/>
    </dgm:pt>
    <dgm:pt modelId="{346EC112-E147-994C-8B53-AB83BDEB33B8}" type="pres">
      <dgm:prSet presAssocID="{18701A7E-8BB8-3445-A18E-CAE4C0C30BEE}" presName="node" presStyleLbl="node1" presStyleIdx="5" presStyleCnt="11">
        <dgm:presLayoutVars>
          <dgm:bulletEnabled val="1"/>
        </dgm:presLayoutVars>
      </dgm:prSet>
      <dgm:spPr/>
      <dgm:t>
        <a:bodyPr/>
        <a:lstStyle/>
        <a:p>
          <a:endParaRPr lang="en-US"/>
        </a:p>
      </dgm:t>
    </dgm:pt>
    <dgm:pt modelId="{83691207-BD88-DD45-9489-82EE407BA5A1}" type="pres">
      <dgm:prSet presAssocID="{13C7302D-8B12-B849-A0FA-35973EDD228C}" presName="sibTrans" presStyleLbl="bgSibTrans2D1" presStyleIdx="5" presStyleCnt="10"/>
      <dgm:spPr/>
    </dgm:pt>
    <dgm:pt modelId="{3C1DEAB6-4E3A-2E48-8435-D1A72B0FE9F9}" type="pres">
      <dgm:prSet presAssocID="{3C24208F-A2F9-694B-98A8-903C3D0A1BF6}" presName="compNode" presStyleCnt="0"/>
      <dgm:spPr/>
    </dgm:pt>
    <dgm:pt modelId="{DEBAE709-979F-A148-8D6D-31D470C2D185}" type="pres">
      <dgm:prSet presAssocID="{3C24208F-A2F9-694B-98A8-903C3D0A1BF6}" presName="dummyConnPt" presStyleCnt="0"/>
      <dgm:spPr/>
    </dgm:pt>
    <dgm:pt modelId="{CA84A872-B074-EC4C-8528-7C62F8CFC66E}" type="pres">
      <dgm:prSet presAssocID="{3C24208F-A2F9-694B-98A8-903C3D0A1BF6}" presName="node" presStyleLbl="node1" presStyleIdx="6" presStyleCnt="11">
        <dgm:presLayoutVars>
          <dgm:bulletEnabled val="1"/>
        </dgm:presLayoutVars>
      </dgm:prSet>
      <dgm:spPr/>
    </dgm:pt>
    <dgm:pt modelId="{539C6DAE-F62F-C04E-9506-57661138264C}" type="pres">
      <dgm:prSet presAssocID="{7D891279-FF36-DC41-9E4D-D4F66CA92492}" presName="sibTrans" presStyleLbl="bgSibTrans2D1" presStyleIdx="6" presStyleCnt="10"/>
      <dgm:spPr/>
    </dgm:pt>
    <dgm:pt modelId="{854E3978-B91A-DE43-8F01-4AA0E321AA31}" type="pres">
      <dgm:prSet presAssocID="{4D89ED08-5825-7746-89AE-2EEB6965C015}" presName="compNode" presStyleCnt="0"/>
      <dgm:spPr/>
    </dgm:pt>
    <dgm:pt modelId="{751F49A1-9501-6E45-9F06-295D5354E03E}" type="pres">
      <dgm:prSet presAssocID="{4D89ED08-5825-7746-89AE-2EEB6965C015}" presName="dummyConnPt" presStyleCnt="0"/>
      <dgm:spPr/>
    </dgm:pt>
    <dgm:pt modelId="{D546DD01-0172-D74D-968A-8D4E0CCAD7AF}" type="pres">
      <dgm:prSet presAssocID="{4D89ED08-5825-7746-89AE-2EEB6965C015}" presName="node" presStyleLbl="node1" presStyleIdx="7" presStyleCnt="11">
        <dgm:presLayoutVars>
          <dgm:bulletEnabled val="1"/>
        </dgm:presLayoutVars>
      </dgm:prSet>
      <dgm:spPr/>
      <dgm:t>
        <a:bodyPr/>
        <a:lstStyle/>
        <a:p>
          <a:endParaRPr lang="en-US"/>
        </a:p>
      </dgm:t>
    </dgm:pt>
    <dgm:pt modelId="{597A7797-CE21-4B42-A0D9-3A3441E1CA7A}" type="pres">
      <dgm:prSet presAssocID="{DC1760BF-02B5-B241-9CF8-033E2E8AB81E}" presName="sibTrans" presStyleLbl="bgSibTrans2D1" presStyleIdx="7" presStyleCnt="10"/>
      <dgm:spPr/>
    </dgm:pt>
    <dgm:pt modelId="{95035511-44CF-6642-AD3E-E0B7B7ECBBEB}" type="pres">
      <dgm:prSet presAssocID="{755E6034-F58F-0641-B60A-89964FD3888F}" presName="compNode" presStyleCnt="0"/>
      <dgm:spPr/>
    </dgm:pt>
    <dgm:pt modelId="{8286245C-9D29-4E4C-B0F9-ABDBE861EC3E}" type="pres">
      <dgm:prSet presAssocID="{755E6034-F58F-0641-B60A-89964FD3888F}" presName="dummyConnPt" presStyleCnt="0"/>
      <dgm:spPr/>
    </dgm:pt>
    <dgm:pt modelId="{4E31F18F-A42C-3A45-B672-DF06482A2946}" type="pres">
      <dgm:prSet presAssocID="{755E6034-F58F-0641-B60A-89964FD3888F}" presName="node" presStyleLbl="node1" presStyleIdx="8" presStyleCnt="11">
        <dgm:presLayoutVars>
          <dgm:bulletEnabled val="1"/>
        </dgm:presLayoutVars>
      </dgm:prSet>
      <dgm:spPr/>
      <dgm:t>
        <a:bodyPr/>
        <a:lstStyle/>
        <a:p>
          <a:endParaRPr lang="en-US"/>
        </a:p>
      </dgm:t>
    </dgm:pt>
    <dgm:pt modelId="{96DE6C79-5A22-E646-954A-9DD63FAB74CA}" type="pres">
      <dgm:prSet presAssocID="{6973E185-4240-514F-A2DA-D216D8F339C7}" presName="sibTrans" presStyleLbl="bgSibTrans2D1" presStyleIdx="8" presStyleCnt="10"/>
      <dgm:spPr/>
    </dgm:pt>
    <dgm:pt modelId="{85266FF2-6B8F-ED4F-91C9-43E782632C35}" type="pres">
      <dgm:prSet presAssocID="{46A05197-F975-5D46-A424-09091592A3C1}" presName="compNode" presStyleCnt="0"/>
      <dgm:spPr/>
    </dgm:pt>
    <dgm:pt modelId="{3F6C4E47-3C80-4C48-977F-FFAE6BB95AB9}" type="pres">
      <dgm:prSet presAssocID="{46A05197-F975-5D46-A424-09091592A3C1}" presName="dummyConnPt" presStyleCnt="0"/>
      <dgm:spPr/>
    </dgm:pt>
    <dgm:pt modelId="{085825BE-BD3B-D544-97E8-385E5B7B4842}" type="pres">
      <dgm:prSet presAssocID="{46A05197-F975-5D46-A424-09091592A3C1}" presName="node" presStyleLbl="node1" presStyleIdx="9" presStyleCnt="11">
        <dgm:presLayoutVars>
          <dgm:bulletEnabled val="1"/>
        </dgm:presLayoutVars>
      </dgm:prSet>
      <dgm:spPr/>
      <dgm:t>
        <a:bodyPr/>
        <a:lstStyle/>
        <a:p>
          <a:endParaRPr lang="en-US"/>
        </a:p>
      </dgm:t>
    </dgm:pt>
    <dgm:pt modelId="{BD855D9C-EF03-7248-B538-943669C185A4}" type="pres">
      <dgm:prSet presAssocID="{3B9EFEA5-9A75-5A4A-B036-26110166EB39}" presName="sibTrans" presStyleLbl="bgSibTrans2D1" presStyleIdx="9" presStyleCnt="10"/>
      <dgm:spPr/>
    </dgm:pt>
    <dgm:pt modelId="{F9DF8F2E-9E99-AB4F-AEAC-257F4AE6183A}" type="pres">
      <dgm:prSet presAssocID="{AD37DE9E-4C67-F240-B71E-9B43F0FA22C5}" presName="compNode" presStyleCnt="0"/>
      <dgm:spPr/>
    </dgm:pt>
    <dgm:pt modelId="{4F8901EC-5FAB-6A4E-835F-06B00254962C}" type="pres">
      <dgm:prSet presAssocID="{AD37DE9E-4C67-F240-B71E-9B43F0FA22C5}" presName="dummyConnPt" presStyleCnt="0"/>
      <dgm:spPr/>
    </dgm:pt>
    <dgm:pt modelId="{A8B4C0FC-F486-544A-8DC8-1BDB3C0CBD02}" type="pres">
      <dgm:prSet presAssocID="{AD37DE9E-4C67-F240-B71E-9B43F0FA22C5}" presName="node" presStyleLbl="node1" presStyleIdx="10" presStyleCnt="11">
        <dgm:presLayoutVars>
          <dgm:bulletEnabled val="1"/>
        </dgm:presLayoutVars>
      </dgm:prSet>
      <dgm:spPr/>
    </dgm:pt>
  </dgm:ptLst>
  <dgm:cxnLst>
    <dgm:cxn modelId="{F60094DF-040E-C44A-B012-E7EE07A1891A}" type="presOf" srcId="{098D196A-B077-D541-B7B4-24A28389E577}" destId="{ACF992DA-34BD-F245-B5CC-E49C7B1F1A09}" srcOrd="0" destOrd="0" presId="urn:microsoft.com/office/officeart/2005/8/layout/bProcess4"/>
    <dgm:cxn modelId="{572DC4E2-6814-0241-B126-33BE5320A643}" srcId="{D4F4237D-A453-094C-8E91-B5D050A2BAF2}" destId="{7D609796-09CA-4945-A883-D4C5B5B98A6C}" srcOrd="4" destOrd="0" parTransId="{05880EBD-DB1A-184B-8139-A87F2EC81A08}" sibTransId="{C2A851CF-E0E3-534E-BC59-5345CC17B8EC}"/>
    <dgm:cxn modelId="{3D7BD7EE-B46F-E645-A1DC-D40A1EC27E85}" type="presOf" srcId="{AC1EAD2B-083E-D945-8762-EFD4E9BFEF2C}" destId="{E530D05D-8A83-8B4D-9D32-E94681D70A34}" srcOrd="0" destOrd="0" presId="urn:microsoft.com/office/officeart/2005/8/layout/bProcess4"/>
    <dgm:cxn modelId="{06DBCFFF-AFA9-604A-B2DA-A8A7FA34F58C}" type="presOf" srcId="{7D609796-09CA-4945-A883-D4C5B5B98A6C}" destId="{453C05B9-403A-7B45-9AC2-FD7F640C720B}" srcOrd="0" destOrd="0" presId="urn:microsoft.com/office/officeart/2005/8/layout/bProcess4"/>
    <dgm:cxn modelId="{AC1F9BC0-6B93-4341-8BD9-330DE03E4A60}" type="presOf" srcId="{AD37DE9E-4C67-F240-B71E-9B43F0FA22C5}" destId="{A8B4C0FC-F486-544A-8DC8-1BDB3C0CBD02}" srcOrd="0" destOrd="0" presId="urn:microsoft.com/office/officeart/2005/8/layout/bProcess4"/>
    <dgm:cxn modelId="{7774E1D7-D4A5-704B-9DC3-5E1C905BC106}" type="presOf" srcId="{46A05197-F975-5D46-A424-09091592A3C1}" destId="{085825BE-BD3B-D544-97E8-385E5B7B4842}" srcOrd="0" destOrd="0" presId="urn:microsoft.com/office/officeart/2005/8/layout/bProcess4"/>
    <dgm:cxn modelId="{74AB360C-76DD-B14B-AB6C-E8A0E3862010}" type="presOf" srcId="{4D89ED08-5825-7746-89AE-2EEB6965C015}" destId="{D546DD01-0172-D74D-968A-8D4E0CCAD7AF}" srcOrd="0" destOrd="0" presId="urn:microsoft.com/office/officeart/2005/8/layout/bProcess4"/>
    <dgm:cxn modelId="{15C191D5-F14A-3143-81AE-69095C2FD936}" type="presOf" srcId="{2D5B0C64-45B3-8D4C-8776-33C6695AF02B}" destId="{2F2BCA56-0465-3C46-BE90-5ADB14C55ABB}" srcOrd="0" destOrd="0" presId="urn:microsoft.com/office/officeart/2005/8/layout/bProcess4"/>
    <dgm:cxn modelId="{DB60C41F-8050-1F4D-B793-1CE796661A22}" srcId="{D4F4237D-A453-094C-8E91-B5D050A2BAF2}" destId="{2D5B0C64-45B3-8D4C-8776-33C6695AF02B}" srcOrd="2" destOrd="0" parTransId="{52972C93-ED94-D24A-9AAA-8E0639D03CE9}" sibTransId="{2C7015E1-BF86-1E48-B635-A6D253568127}"/>
    <dgm:cxn modelId="{DC3CA91E-A4FC-A749-B370-0045B8F944BE}" type="presOf" srcId="{755E6034-F58F-0641-B60A-89964FD3888F}" destId="{4E31F18F-A42C-3A45-B672-DF06482A2946}" srcOrd="0" destOrd="0" presId="urn:microsoft.com/office/officeart/2005/8/layout/bProcess4"/>
    <dgm:cxn modelId="{DE1021DC-10F1-9E47-B5EA-D679AF947C64}" srcId="{D4F4237D-A453-094C-8E91-B5D050A2BAF2}" destId="{4E1310F5-E415-F144-AE38-A2FB7B6B19DC}" srcOrd="1" destOrd="0" parTransId="{56BEC000-CDFB-214F-8705-7A9DB2FE4B75}" sibTransId="{0BF2A8F8-976C-F84B-AEE7-C051B3C957C0}"/>
    <dgm:cxn modelId="{19DEB78A-19FD-7243-B8FC-3679CD9E48E9}" type="presOf" srcId="{7D891279-FF36-DC41-9E4D-D4F66CA92492}" destId="{539C6DAE-F62F-C04E-9506-57661138264C}" srcOrd="0" destOrd="0" presId="urn:microsoft.com/office/officeart/2005/8/layout/bProcess4"/>
    <dgm:cxn modelId="{99B10E36-65DE-314A-93B7-FD311575ED20}" type="presOf" srcId="{13C7302D-8B12-B849-A0FA-35973EDD228C}" destId="{83691207-BD88-DD45-9489-82EE407BA5A1}" srcOrd="0" destOrd="0" presId="urn:microsoft.com/office/officeart/2005/8/layout/bProcess4"/>
    <dgm:cxn modelId="{A2C50829-1AC2-114D-ADAD-F43244F2928A}" type="presOf" srcId="{DC1760BF-02B5-B241-9CF8-033E2E8AB81E}" destId="{597A7797-CE21-4B42-A0D9-3A3441E1CA7A}" srcOrd="0" destOrd="0" presId="urn:microsoft.com/office/officeart/2005/8/layout/bProcess4"/>
    <dgm:cxn modelId="{F300BD9C-BF71-044C-A891-06449F03A2F4}" type="presOf" srcId="{3B9EFEA5-9A75-5A4A-B036-26110166EB39}" destId="{BD855D9C-EF03-7248-B538-943669C185A4}" srcOrd="0" destOrd="0" presId="urn:microsoft.com/office/officeart/2005/8/layout/bProcess4"/>
    <dgm:cxn modelId="{E04B105F-F751-C446-A2A4-2EED8B12E14E}" type="presOf" srcId="{2C7015E1-BF86-1E48-B635-A6D253568127}" destId="{51C0D9BE-84DA-EC41-B462-119581C8E28F}" srcOrd="0" destOrd="0" presId="urn:microsoft.com/office/officeart/2005/8/layout/bProcess4"/>
    <dgm:cxn modelId="{6DC84267-C1EA-8E48-A71B-2A6D744871A6}" type="presOf" srcId="{DA944CB0-1E8B-5B47-9DBE-AC97212B9249}" destId="{F699EDAE-DE27-E04C-AB3A-A5915B57F0CF}" srcOrd="0" destOrd="0" presId="urn:microsoft.com/office/officeart/2005/8/layout/bProcess4"/>
    <dgm:cxn modelId="{91EC81C5-2618-F34E-8A53-4425A8E9D101}" type="presOf" srcId="{6973E185-4240-514F-A2DA-D216D8F339C7}" destId="{96DE6C79-5A22-E646-954A-9DD63FAB74CA}" srcOrd="0" destOrd="0" presId="urn:microsoft.com/office/officeart/2005/8/layout/bProcess4"/>
    <dgm:cxn modelId="{549788F4-5C1D-DB49-81D9-10EB43E788C6}" type="presOf" srcId="{D4F4237D-A453-094C-8E91-B5D050A2BAF2}" destId="{41B99B01-C0AF-1643-B710-61BDE4F42461}" srcOrd="0" destOrd="0" presId="urn:microsoft.com/office/officeart/2005/8/layout/bProcess4"/>
    <dgm:cxn modelId="{D9C50F89-2C58-E742-AE62-E9C57AC2D4A8}" type="presOf" srcId="{0BF2A8F8-976C-F84B-AEE7-C051B3C957C0}" destId="{C6ED7EB1-AE2E-5A44-8409-9C02D6C60A0F}" srcOrd="0" destOrd="0" presId="urn:microsoft.com/office/officeart/2005/8/layout/bProcess4"/>
    <dgm:cxn modelId="{67E1FC8C-5157-0348-82E4-169900EFB84A}" srcId="{D4F4237D-A453-094C-8E91-B5D050A2BAF2}" destId="{18701A7E-8BB8-3445-A18E-CAE4C0C30BEE}" srcOrd="5" destOrd="0" parTransId="{F0343A81-06C3-B94C-BA70-AB3EE81F3F6A}" sibTransId="{13C7302D-8B12-B849-A0FA-35973EDD228C}"/>
    <dgm:cxn modelId="{ADE12B07-39D4-9147-8E86-AC9C3A54278B}" type="presOf" srcId="{3C24208F-A2F9-694B-98A8-903C3D0A1BF6}" destId="{CA84A872-B074-EC4C-8528-7C62F8CFC66E}" srcOrd="0" destOrd="0" presId="urn:microsoft.com/office/officeart/2005/8/layout/bProcess4"/>
    <dgm:cxn modelId="{783A8B2B-5065-3541-A912-327DE0811D7F}" type="presOf" srcId="{C2A851CF-E0E3-534E-BC59-5345CC17B8EC}" destId="{4F352316-E2BB-7547-A3A2-CEF72C441E62}" srcOrd="0" destOrd="0" presId="urn:microsoft.com/office/officeart/2005/8/layout/bProcess4"/>
    <dgm:cxn modelId="{F31F8D3F-9D7E-9645-ADB1-95B12BD6C5B0}" srcId="{D4F4237D-A453-094C-8E91-B5D050A2BAF2}" destId="{098D196A-B077-D541-B7B4-24A28389E577}" srcOrd="3" destOrd="0" parTransId="{21D249B7-750E-8940-B032-84BACC44C60D}" sibTransId="{43BFC06E-ED22-E84D-94D0-21150B0CD1AC}"/>
    <dgm:cxn modelId="{29A64100-D136-F743-863E-3E0645C644F3}" srcId="{D4F4237D-A453-094C-8E91-B5D050A2BAF2}" destId="{AD37DE9E-4C67-F240-B71E-9B43F0FA22C5}" srcOrd="10" destOrd="0" parTransId="{ED2300F4-D3AF-6E4A-9481-DC3D7407D1BD}" sibTransId="{50C5FB22-1B8A-A94B-A375-5FACD97DB22C}"/>
    <dgm:cxn modelId="{BBCFE104-BB52-4643-B872-9E2D014ADAA9}" srcId="{D4F4237D-A453-094C-8E91-B5D050A2BAF2}" destId="{3C24208F-A2F9-694B-98A8-903C3D0A1BF6}" srcOrd="6" destOrd="0" parTransId="{5DD87E5B-F86F-3C46-AB4A-5D2FD50B6372}" sibTransId="{7D891279-FF36-DC41-9E4D-D4F66CA92492}"/>
    <dgm:cxn modelId="{7F8F63AD-650A-784F-9FD7-0F752FFCFFF2}" srcId="{D4F4237D-A453-094C-8E91-B5D050A2BAF2}" destId="{DA944CB0-1E8B-5B47-9DBE-AC97212B9249}" srcOrd="0" destOrd="0" parTransId="{B6D73115-9D6F-054C-8529-00C98BBB3557}" sibTransId="{AC1EAD2B-083E-D945-8762-EFD4E9BFEF2C}"/>
    <dgm:cxn modelId="{4C162703-F20D-774E-98D7-FDF24C1297E3}" srcId="{D4F4237D-A453-094C-8E91-B5D050A2BAF2}" destId="{4D89ED08-5825-7746-89AE-2EEB6965C015}" srcOrd="7" destOrd="0" parTransId="{05D4C7AB-3BF0-0D4E-B2F0-05D46D7F04B6}" sibTransId="{DC1760BF-02B5-B241-9CF8-033E2E8AB81E}"/>
    <dgm:cxn modelId="{4A1C116F-C9B3-1E4F-9DAC-66EECDD42EB3}" srcId="{D4F4237D-A453-094C-8E91-B5D050A2BAF2}" destId="{755E6034-F58F-0641-B60A-89964FD3888F}" srcOrd="8" destOrd="0" parTransId="{74E74C23-342A-7F41-83CE-FF11078FC7FD}" sibTransId="{6973E185-4240-514F-A2DA-D216D8F339C7}"/>
    <dgm:cxn modelId="{59CF3E96-C6E2-1B49-B653-CEEE3E36E022}" type="presOf" srcId="{4E1310F5-E415-F144-AE38-A2FB7B6B19DC}" destId="{FAA27743-9F11-1E4E-9888-EA30B17E77B7}" srcOrd="0" destOrd="0" presId="urn:microsoft.com/office/officeart/2005/8/layout/bProcess4"/>
    <dgm:cxn modelId="{28A1E12F-243C-C841-8662-1078E36994A8}" srcId="{D4F4237D-A453-094C-8E91-B5D050A2BAF2}" destId="{46A05197-F975-5D46-A424-09091592A3C1}" srcOrd="9" destOrd="0" parTransId="{D6CF94E0-1984-8042-9EDD-9BA1B888E7C0}" sibTransId="{3B9EFEA5-9A75-5A4A-B036-26110166EB39}"/>
    <dgm:cxn modelId="{9C586336-B849-8C41-9906-4F527D6FF0A9}" type="presOf" srcId="{18701A7E-8BB8-3445-A18E-CAE4C0C30BEE}" destId="{346EC112-E147-994C-8B53-AB83BDEB33B8}" srcOrd="0" destOrd="0" presId="urn:microsoft.com/office/officeart/2005/8/layout/bProcess4"/>
    <dgm:cxn modelId="{D580BF00-CDF2-7245-9596-3130EB5DA0F1}" type="presOf" srcId="{43BFC06E-ED22-E84D-94D0-21150B0CD1AC}" destId="{3F08E604-8A14-1349-A9DD-09980EE38C37}" srcOrd="0" destOrd="0" presId="urn:microsoft.com/office/officeart/2005/8/layout/bProcess4"/>
    <dgm:cxn modelId="{D0EC359B-C79E-9848-B246-2E94DB77CAAF}" type="presParOf" srcId="{41B99B01-C0AF-1643-B710-61BDE4F42461}" destId="{6FDFBD19-320C-0843-80E5-66AE59E40374}" srcOrd="0" destOrd="0" presId="urn:microsoft.com/office/officeart/2005/8/layout/bProcess4"/>
    <dgm:cxn modelId="{83102B7D-F550-224A-993C-EDE2AEA5622F}" type="presParOf" srcId="{6FDFBD19-320C-0843-80E5-66AE59E40374}" destId="{02205076-9918-EA4C-A845-8169EDA1B98B}" srcOrd="0" destOrd="0" presId="urn:microsoft.com/office/officeart/2005/8/layout/bProcess4"/>
    <dgm:cxn modelId="{61C4249B-4B8B-A446-A1B8-E06D642B7B8C}" type="presParOf" srcId="{6FDFBD19-320C-0843-80E5-66AE59E40374}" destId="{F699EDAE-DE27-E04C-AB3A-A5915B57F0CF}" srcOrd="1" destOrd="0" presId="urn:microsoft.com/office/officeart/2005/8/layout/bProcess4"/>
    <dgm:cxn modelId="{26E35087-DDDE-EC44-A301-AE6190A325F9}" type="presParOf" srcId="{41B99B01-C0AF-1643-B710-61BDE4F42461}" destId="{E530D05D-8A83-8B4D-9D32-E94681D70A34}" srcOrd="1" destOrd="0" presId="urn:microsoft.com/office/officeart/2005/8/layout/bProcess4"/>
    <dgm:cxn modelId="{5464E887-3BA1-0946-BB45-7664D61020F6}" type="presParOf" srcId="{41B99B01-C0AF-1643-B710-61BDE4F42461}" destId="{23F44560-40B7-4447-B84F-266EA8DC37D0}" srcOrd="2" destOrd="0" presId="urn:microsoft.com/office/officeart/2005/8/layout/bProcess4"/>
    <dgm:cxn modelId="{28C06E7D-21B9-4949-A0DF-53E1B0EA7A3D}" type="presParOf" srcId="{23F44560-40B7-4447-B84F-266EA8DC37D0}" destId="{90019FEC-8986-0747-9A35-FF2F9DA78D33}" srcOrd="0" destOrd="0" presId="urn:microsoft.com/office/officeart/2005/8/layout/bProcess4"/>
    <dgm:cxn modelId="{8C9DD1DA-0F74-8D42-80CA-5DC570158AF7}" type="presParOf" srcId="{23F44560-40B7-4447-B84F-266EA8DC37D0}" destId="{FAA27743-9F11-1E4E-9888-EA30B17E77B7}" srcOrd="1" destOrd="0" presId="urn:microsoft.com/office/officeart/2005/8/layout/bProcess4"/>
    <dgm:cxn modelId="{C7639B89-EAE7-304C-A562-CD80EBC1A3D4}" type="presParOf" srcId="{41B99B01-C0AF-1643-B710-61BDE4F42461}" destId="{C6ED7EB1-AE2E-5A44-8409-9C02D6C60A0F}" srcOrd="3" destOrd="0" presId="urn:microsoft.com/office/officeart/2005/8/layout/bProcess4"/>
    <dgm:cxn modelId="{83F9EECF-A2AC-6740-AEE1-148515EC61B2}" type="presParOf" srcId="{41B99B01-C0AF-1643-B710-61BDE4F42461}" destId="{2887B238-2473-9E43-B44C-C9619D1AA83C}" srcOrd="4" destOrd="0" presId="urn:microsoft.com/office/officeart/2005/8/layout/bProcess4"/>
    <dgm:cxn modelId="{EF2E9A91-3ED5-9E4A-9931-96A72EA9C6AB}" type="presParOf" srcId="{2887B238-2473-9E43-B44C-C9619D1AA83C}" destId="{08D3CD00-4150-0E40-8032-5D1F763C73ED}" srcOrd="0" destOrd="0" presId="urn:microsoft.com/office/officeart/2005/8/layout/bProcess4"/>
    <dgm:cxn modelId="{27EDFF43-54C6-774E-84CB-029F49EC4348}" type="presParOf" srcId="{2887B238-2473-9E43-B44C-C9619D1AA83C}" destId="{2F2BCA56-0465-3C46-BE90-5ADB14C55ABB}" srcOrd="1" destOrd="0" presId="urn:microsoft.com/office/officeart/2005/8/layout/bProcess4"/>
    <dgm:cxn modelId="{7A3192D8-C166-2E49-AEFF-3D09A1B04D9E}" type="presParOf" srcId="{41B99B01-C0AF-1643-B710-61BDE4F42461}" destId="{51C0D9BE-84DA-EC41-B462-119581C8E28F}" srcOrd="5" destOrd="0" presId="urn:microsoft.com/office/officeart/2005/8/layout/bProcess4"/>
    <dgm:cxn modelId="{913770E6-5EF2-8C47-B54C-231DB8961401}" type="presParOf" srcId="{41B99B01-C0AF-1643-B710-61BDE4F42461}" destId="{FFECBF09-18C4-BE41-A457-5EA93359E9E2}" srcOrd="6" destOrd="0" presId="urn:microsoft.com/office/officeart/2005/8/layout/bProcess4"/>
    <dgm:cxn modelId="{840609BE-F589-0D45-8768-B29BE31D1294}" type="presParOf" srcId="{FFECBF09-18C4-BE41-A457-5EA93359E9E2}" destId="{E075B8EB-424C-0F4D-A0D8-B24A505F48AF}" srcOrd="0" destOrd="0" presId="urn:microsoft.com/office/officeart/2005/8/layout/bProcess4"/>
    <dgm:cxn modelId="{714403DC-F9FF-C140-B884-BA2E70B2DA14}" type="presParOf" srcId="{FFECBF09-18C4-BE41-A457-5EA93359E9E2}" destId="{ACF992DA-34BD-F245-B5CC-E49C7B1F1A09}" srcOrd="1" destOrd="0" presId="urn:microsoft.com/office/officeart/2005/8/layout/bProcess4"/>
    <dgm:cxn modelId="{D0210605-2A43-8D41-AB0F-3DCE5B674C84}" type="presParOf" srcId="{41B99B01-C0AF-1643-B710-61BDE4F42461}" destId="{3F08E604-8A14-1349-A9DD-09980EE38C37}" srcOrd="7" destOrd="0" presId="urn:microsoft.com/office/officeart/2005/8/layout/bProcess4"/>
    <dgm:cxn modelId="{AB315C3F-C994-F34E-9ECB-B8A215F4F546}" type="presParOf" srcId="{41B99B01-C0AF-1643-B710-61BDE4F42461}" destId="{0D7BFD5C-4A5C-4C40-A2AB-05017EF1A7A4}" srcOrd="8" destOrd="0" presId="urn:microsoft.com/office/officeart/2005/8/layout/bProcess4"/>
    <dgm:cxn modelId="{A3D59756-3743-4C46-A5CA-0EAE32AA4C73}" type="presParOf" srcId="{0D7BFD5C-4A5C-4C40-A2AB-05017EF1A7A4}" destId="{9D9293A9-9B30-B54E-9AA4-BA5C9BBD02C2}" srcOrd="0" destOrd="0" presId="urn:microsoft.com/office/officeart/2005/8/layout/bProcess4"/>
    <dgm:cxn modelId="{D73EA1E8-2A5F-3344-8310-7C57DC681960}" type="presParOf" srcId="{0D7BFD5C-4A5C-4C40-A2AB-05017EF1A7A4}" destId="{453C05B9-403A-7B45-9AC2-FD7F640C720B}" srcOrd="1" destOrd="0" presId="urn:microsoft.com/office/officeart/2005/8/layout/bProcess4"/>
    <dgm:cxn modelId="{08727ED6-1D62-3B4C-83EC-3CEAA2E9DCBD}" type="presParOf" srcId="{41B99B01-C0AF-1643-B710-61BDE4F42461}" destId="{4F352316-E2BB-7547-A3A2-CEF72C441E62}" srcOrd="9" destOrd="0" presId="urn:microsoft.com/office/officeart/2005/8/layout/bProcess4"/>
    <dgm:cxn modelId="{DC788CD6-95DE-424E-9317-3FE8D52FA6E2}" type="presParOf" srcId="{41B99B01-C0AF-1643-B710-61BDE4F42461}" destId="{53B77437-2A34-4B49-AA2B-EB2CEABA21B3}" srcOrd="10" destOrd="0" presId="urn:microsoft.com/office/officeart/2005/8/layout/bProcess4"/>
    <dgm:cxn modelId="{CFEE68DF-6042-0242-96A1-C84F067B5256}" type="presParOf" srcId="{53B77437-2A34-4B49-AA2B-EB2CEABA21B3}" destId="{DF749D63-B814-354F-A8AD-20CD410C5851}" srcOrd="0" destOrd="0" presId="urn:microsoft.com/office/officeart/2005/8/layout/bProcess4"/>
    <dgm:cxn modelId="{E0605FA0-9B48-8149-AC13-34FACE7891E0}" type="presParOf" srcId="{53B77437-2A34-4B49-AA2B-EB2CEABA21B3}" destId="{346EC112-E147-994C-8B53-AB83BDEB33B8}" srcOrd="1" destOrd="0" presId="urn:microsoft.com/office/officeart/2005/8/layout/bProcess4"/>
    <dgm:cxn modelId="{DCEE2F7B-0236-7943-96D4-7B4C79FDD0DE}" type="presParOf" srcId="{41B99B01-C0AF-1643-B710-61BDE4F42461}" destId="{83691207-BD88-DD45-9489-82EE407BA5A1}" srcOrd="11" destOrd="0" presId="urn:microsoft.com/office/officeart/2005/8/layout/bProcess4"/>
    <dgm:cxn modelId="{231830EF-1001-674B-9CF6-BFDC3149A1B0}" type="presParOf" srcId="{41B99B01-C0AF-1643-B710-61BDE4F42461}" destId="{3C1DEAB6-4E3A-2E48-8435-D1A72B0FE9F9}" srcOrd="12" destOrd="0" presId="urn:microsoft.com/office/officeart/2005/8/layout/bProcess4"/>
    <dgm:cxn modelId="{7EA63139-F9B7-924F-A504-D347C05F3735}" type="presParOf" srcId="{3C1DEAB6-4E3A-2E48-8435-D1A72B0FE9F9}" destId="{DEBAE709-979F-A148-8D6D-31D470C2D185}" srcOrd="0" destOrd="0" presId="urn:microsoft.com/office/officeart/2005/8/layout/bProcess4"/>
    <dgm:cxn modelId="{9A79709F-591C-CC48-BFE5-DC7DD990D576}" type="presParOf" srcId="{3C1DEAB6-4E3A-2E48-8435-D1A72B0FE9F9}" destId="{CA84A872-B074-EC4C-8528-7C62F8CFC66E}" srcOrd="1" destOrd="0" presId="urn:microsoft.com/office/officeart/2005/8/layout/bProcess4"/>
    <dgm:cxn modelId="{515BC6D1-805A-BE46-99FE-A23A7B29EE06}" type="presParOf" srcId="{41B99B01-C0AF-1643-B710-61BDE4F42461}" destId="{539C6DAE-F62F-C04E-9506-57661138264C}" srcOrd="13" destOrd="0" presId="urn:microsoft.com/office/officeart/2005/8/layout/bProcess4"/>
    <dgm:cxn modelId="{A1B41F27-4C75-DC44-B6E1-98E442B36C36}" type="presParOf" srcId="{41B99B01-C0AF-1643-B710-61BDE4F42461}" destId="{854E3978-B91A-DE43-8F01-4AA0E321AA31}" srcOrd="14" destOrd="0" presId="urn:microsoft.com/office/officeart/2005/8/layout/bProcess4"/>
    <dgm:cxn modelId="{8EE72817-C1A0-424B-861C-D4F806A9D1F9}" type="presParOf" srcId="{854E3978-B91A-DE43-8F01-4AA0E321AA31}" destId="{751F49A1-9501-6E45-9F06-295D5354E03E}" srcOrd="0" destOrd="0" presId="urn:microsoft.com/office/officeart/2005/8/layout/bProcess4"/>
    <dgm:cxn modelId="{C7F9BF1F-A92D-8848-BC49-D9ACD7590D06}" type="presParOf" srcId="{854E3978-B91A-DE43-8F01-4AA0E321AA31}" destId="{D546DD01-0172-D74D-968A-8D4E0CCAD7AF}" srcOrd="1" destOrd="0" presId="urn:microsoft.com/office/officeart/2005/8/layout/bProcess4"/>
    <dgm:cxn modelId="{6A00BAB6-AC5D-C041-8330-E949BE6D3E3A}" type="presParOf" srcId="{41B99B01-C0AF-1643-B710-61BDE4F42461}" destId="{597A7797-CE21-4B42-A0D9-3A3441E1CA7A}" srcOrd="15" destOrd="0" presId="urn:microsoft.com/office/officeart/2005/8/layout/bProcess4"/>
    <dgm:cxn modelId="{EEA574A9-D82D-9B4D-9ACE-1864EAFE62A8}" type="presParOf" srcId="{41B99B01-C0AF-1643-B710-61BDE4F42461}" destId="{95035511-44CF-6642-AD3E-E0B7B7ECBBEB}" srcOrd="16" destOrd="0" presId="urn:microsoft.com/office/officeart/2005/8/layout/bProcess4"/>
    <dgm:cxn modelId="{C937D18E-62BA-014C-BBF3-9C14980D06AD}" type="presParOf" srcId="{95035511-44CF-6642-AD3E-E0B7B7ECBBEB}" destId="{8286245C-9D29-4E4C-B0F9-ABDBE861EC3E}" srcOrd="0" destOrd="0" presId="urn:microsoft.com/office/officeart/2005/8/layout/bProcess4"/>
    <dgm:cxn modelId="{B450B5CF-A08D-2F49-A7EA-518EC02E7CA6}" type="presParOf" srcId="{95035511-44CF-6642-AD3E-E0B7B7ECBBEB}" destId="{4E31F18F-A42C-3A45-B672-DF06482A2946}" srcOrd="1" destOrd="0" presId="urn:microsoft.com/office/officeart/2005/8/layout/bProcess4"/>
    <dgm:cxn modelId="{DEF6E942-0111-C341-AC0F-6B7FE332B2AB}" type="presParOf" srcId="{41B99B01-C0AF-1643-B710-61BDE4F42461}" destId="{96DE6C79-5A22-E646-954A-9DD63FAB74CA}" srcOrd="17" destOrd="0" presId="urn:microsoft.com/office/officeart/2005/8/layout/bProcess4"/>
    <dgm:cxn modelId="{9F3C50DA-2D16-0145-B5B2-8579BC4AB543}" type="presParOf" srcId="{41B99B01-C0AF-1643-B710-61BDE4F42461}" destId="{85266FF2-6B8F-ED4F-91C9-43E782632C35}" srcOrd="18" destOrd="0" presId="urn:microsoft.com/office/officeart/2005/8/layout/bProcess4"/>
    <dgm:cxn modelId="{02C68571-339B-8346-98F3-2D9841532014}" type="presParOf" srcId="{85266FF2-6B8F-ED4F-91C9-43E782632C35}" destId="{3F6C4E47-3C80-4C48-977F-FFAE6BB95AB9}" srcOrd="0" destOrd="0" presId="urn:microsoft.com/office/officeart/2005/8/layout/bProcess4"/>
    <dgm:cxn modelId="{80BED0EC-086B-414B-B6AE-D7475087322A}" type="presParOf" srcId="{85266FF2-6B8F-ED4F-91C9-43E782632C35}" destId="{085825BE-BD3B-D544-97E8-385E5B7B4842}" srcOrd="1" destOrd="0" presId="urn:microsoft.com/office/officeart/2005/8/layout/bProcess4"/>
    <dgm:cxn modelId="{F9C3295E-3970-FA41-A4A5-B118A5294652}" type="presParOf" srcId="{41B99B01-C0AF-1643-B710-61BDE4F42461}" destId="{BD855D9C-EF03-7248-B538-943669C185A4}" srcOrd="19" destOrd="0" presId="urn:microsoft.com/office/officeart/2005/8/layout/bProcess4"/>
    <dgm:cxn modelId="{24AE40A9-1F7A-EE43-819C-0CB4C7F0B09D}" type="presParOf" srcId="{41B99B01-C0AF-1643-B710-61BDE4F42461}" destId="{F9DF8F2E-9E99-AB4F-AEAC-257F4AE6183A}" srcOrd="20" destOrd="0" presId="urn:microsoft.com/office/officeart/2005/8/layout/bProcess4"/>
    <dgm:cxn modelId="{4DD0A7D8-9592-1D47-B458-354177FAF7E7}" type="presParOf" srcId="{F9DF8F2E-9E99-AB4F-AEAC-257F4AE6183A}" destId="{4F8901EC-5FAB-6A4E-835F-06B00254962C}" srcOrd="0" destOrd="0" presId="urn:microsoft.com/office/officeart/2005/8/layout/bProcess4"/>
    <dgm:cxn modelId="{647E3558-740E-5944-8183-130CC6A37286}" type="presParOf" srcId="{F9DF8F2E-9E99-AB4F-AEAC-257F4AE6183A}" destId="{A8B4C0FC-F486-544A-8DC8-1BDB3C0CBD02}"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9354A9-847C-0A4F-8EE6-55B423A31F3E}" type="doc">
      <dgm:prSet loTypeId="urn:microsoft.com/office/officeart/2005/8/layout/bProcess4" loCatId="" qsTypeId="urn:microsoft.com/office/officeart/2005/8/quickstyle/simple4" qsCatId="simple" csTypeId="urn:microsoft.com/office/officeart/2005/8/colors/accent1_2" csCatId="accent1" phldr="1"/>
      <dgm:spPr/>
      <dgm:t>
        <a:bodyPr/>
        <a:lstStyle/>
        <a:p>
          <a:endParaRPr lang="en-US"/>
        </a:p>
      </dgm:t>
    </dgm:pt>
    <dgm:pt modelId="{915725D6-C9F3-7347-BCDD-322D67C8700E}">
      <dgm:prSet phldrT="[Text]"/>
      <dgm:spPr/>
      <dgm:t>
        <a:bodyPr/>
        <a:lstStyle/>
        <a:p>
          <a:r>
            <a:rPr lang="en-US" dirty="0" smtClean="0"/>
            <a:t>Receive email notification</a:t>
          </a:r>
          <a:endParaRPr lang="en-US" dirty="0"/>
        </a:p>
      </dgm:t>
    </dgm:pt>
    <dgm:pt modelId="{7BAA4CEE-FD6E-6242-8138-CE85C990A4FC}" type="parTrans" cxnId="{697533FC-6F26-1E4B-AE0E-6D68A0F8D7C2}">
      <dgm:prSet/>
      <dgm:spPr/>
      <dgm:t>
        <a:bodyPr/>
        <a:lstStyle/>
        <a:p>
          <a:endParaRPr lang="en-US"/>
        </a:p>
      </dgm:t>
    </dgm:pt>
    <dgm:pt modelId="{EF07D9B5-94B7-D847-B1F1-6A2C856514DD}" type="sibTrans" cxnId="{697533FC-6F26-1E4B-AE0E-6D68A0F8D7C2}">
      <dgm:prSet/>
      <dgm:spPr/>
      <dgm:t>
        <a:bodyPr/>
        <a:lstStyle/>
        <a:p>
          <a:endParaRPr lang="en-US"/>
        </a:p>
      </dgm:t>
    </dgm:pt>
    <dgm:pt modelId="{59738F63-A435-A14C-A0A5-5ECA9A4E9CD5}">
      <dgm:prSet phldrT="[Text]"/>
      <dgm:spPr/>
      <dgm:t>
        <a:bodyPr/>
        <a:lstStyle/>
        <a:p>
          <a:r>
            <a:rPr lang="en-US" dirty="0" smtClean="0"/>
            <a:t>Login</a:t>
          </a:r>
          <a:endParaRPr lang="en-US" dirty="0"/>
        </a:p>
      </dgm:t>
    </dgm:pt>
    <dgm:pt modelId="{DBB1E386-CAAA-EF48-9829-86248AEBBC04}" type="parTrans" cxnId="{656D804C-4662-ED40-8941-441E855E84DE}">
      <dgm:prSet/>
      <dgm:spPr/>
      <dgm:t>
        <a:bodyPr/>
        <a:lstStyle/>
        <a:p>
          <a:endParaRPr lang="en-US"/>
        </a:p>
      </dgm:t>
    </dgm:pt>
    <dgm:pt modelId="{EFF693D8-B40B-1B40-A43A-6CBF55B2D850}" type="sibTrans" cxnId="{656D804C-4662-ED40-8941-441E855E84DE}">
      <dgm:prSet/>
      <dgm:spPr/>
      <dgm:t>
        <a:bodyPr/>
        <a:lstStyle/>
        <a:p>
          <a:endParaRPr lang="en-US"/>
        </a:p>
      </dgm:t>
    </dgm:pt>
    <dgm:pt modelId="{17428F52-C537-A84B-9A67-4F9781B4E8B8}">
      <dgm:prSet phldrT="[Text]"/>
      <dgm:spPr/>
      <dgm:t>
        <a:bodyPr/>
        <a:lstStyle/>
        <a:p>
          <a:r>
            <a:rPr lang="en-US" dirty="0" smtClean="0"/>
            <a:t>Download the file or comment using editor</a:t>
          </a:r>
          <a:endParaRPr lang="en-US" dirty="0"/>
        </a:p>
      </dgm:t>
    </dgm:pt>
    <dgm:pt modelId="{DA20C0F5-8D32-5847-9DAA-534923DDE154}" type="parTrans" cxnId="{E3DE8A99-4509-514F-9C07-BD17EDA9A464}">
      <dgm:prSet/>
      <dgm:spPr/>
      <dgm:t>
        <a:bodyPr/>
        <a:lstStyle/>
        <a:p>
          <a:endParaRPr lang="en-US"/>
        </a:p>
      </dgm:t>
    </dgm:pt>
    <dgm:pt modelId="{CB1C7DA7-EA86-F94E-8FAB-D52574C1C80A}" type="sibTrans" cxnId="{E3DE8A99-4509-514F-9C07-BD17EDA9A464}">
      <dgm:prSet/>
      <dgm:spPr/>
      <dgm:t>
        <a:bodyPr/>
        <a:lstStyle/>
        <a:p>
          <a:endParaRPr lang="en-US"/>
        </a:p>
      </dgm:t>
    </dgm:pt>
    <dgm:pt modelId="{5BD828A7-4967-5F43-84AB-722020CCE191}">
      <dgm:prSet phldrT="[Text]"/>
      <dgm:spPr/>
      <dgm:t>
        <a:bodyPr/>
        <a:lstStyle/>
        <a:p>
          <a:r>
            <a:rPr lang="en-US" dirty="0" smtClean="0"/>
            <a:t>Save or upload the commented file</a:t>
          </a:r>
          <a:endParaRPr lang="en-US" dirty="0"/>
        </a:p>
      </dgm:t>
    </dgm:pt>
    <dgm:pt modelId="{CBCAED36-B7AE-9645-8441-2698933ED292}" type="parTrans" cxnId="{AD8CEA9B-20D1-BF4A-95A4-97409760A662}">
      <dgm:prSet/>
      <dgm:spPr/>
      <dgm:t>
        <a:bodyPr/>
        <a:lstStyle/>
        <a:p>
          <a:endParaRPr lang="en-US"/>
        </a:p>
      </dgm:t>
    </dgm:pt>
    <dgm:pt modelId="{08412244-F751-954B-938C-C710EF007A41}" type="sibTrans" cxnId="{AD8CEA9B-20D1-BF4A-95A4-97409760A662}">
      <dgm:prSet/>
      <dgm:spPr/>
      <dgm:t>
        <a:bodyPr/>
        <a:lstStyle/>
        <a:p>
          <a:endParaRPr lang="en-US"/>
        </a:p>
      </dgm:t>
    </dgm:pt>
    <dgm:pt modelId="{603915D5-E7D9-F540-8F2E-322EBDDADEDC}">
      <dgm:prSet phldrT="[Text]"/>
      <dgm:spPr/>
      <dgm:t>
        <a:bodyPr/>
        <a:lstStyle/>
        <a:p>
          <a:r>
            <a:rPr lang="en-US" dirty="0" smtClean="0"/>
            <a:t>Set the Notification System</a:t>
          </a:r>
          <a:endParaRPr lang="en-US" dirty="0"/>
        </a:p>
      </dgm:t>
    </dgm:pt>
    <dgm:pt modelId="{BF8BE30E-C01F-E240-9CCF-0EED95CE1C2D}" type="parTrans" cxnId="{289DE16C-9FAC-C547-9C3D-E3FA7875A715}">
      <dgm:prSet/>
      <dgm:spPr/>
      <dgm:t>
        <a:bodyPr/>
        <a:lstStyle/>
        <a:p>
          <a:endParaRPr lang="en-US"/>
        </a:p>
      </dgm:t>
    </dgm:pt>
    <dgm:pt modelId="{E7A8E542-E42C-3749-B2AE-32EEA5418CEE}" type="sibTrans" cxnId="{289DE16C-9FAC-C547-9C3D-E3FA7875A715}">
      <dgm:prSet/>
      <dgm:spPr/>
      <dgm:t>
        <a:bodyPr/>
        <a:lstStyle/>
        <a:p>
          <a:endParaRPr lang="en-US"/>
        </a:p>
      </dgm:t>
    </dgm:pt>
    <dgm:pt modelId="{90774A0E-DE3B-4341-A8B2-D47DDA987DCE}">
      <dgm:prSet phldrT="[Text]"/>
      <dgm:spPr/>
      <dgm:t>
        <a:bodyPr/>
        <a:lstStyle/>
        <a:p>
          <a:r>
            <a:rPr lang="en-US" dirty="0" smtClean="0"/>
            <a:t>Notify the student</a:t>
          </a:r>
          <a:endParaRPr lang="en-US" dirty="0"/>
        </a:p>
      </dgm:t>
    </dgm:pt>
    <dgm:pt modelId="{637A5F5B-78FE-814D-B6C4-8A0B02C82EA9}" type="parTrans" cxnId="{65D1F1B0-697D-6E40-B2E5-454A659E5F8C}">
      <dgm:prSet/>
      <dgm:spPr/>
      <dgm:t>
        <a:bodyPr/>
        <a:lstStyle/>
        <a:p>
          <a:endParaRPr lang="en-US"/>
        </a:p>
      </dgm:t>
    </dgm:pt>
    <dgm:pt modelId="{91DF92BA-850F-1D4C-9549-026A44A79225}" type="sibTrans" cxnId="{65D1F1B0-697D-6E40-B2E5-454A659E5F8C}">
      <dgm:prSet/>
      <dgm:spPr/>
      <dgm:t>
        <a:bodyPr/>
        <a:lstStyle/>
        <a:p>
          <a:endParaRPr lang="en-US"/>
        </a:p>
      </dgm:t>
    </dgm:pt>
    <dgm:pt modelId="{30F1CF7D-808E-BC4B-B429-FF74995267BF}" type="pres">
      <dgm:prSet presAssocID="{549354A9-847C-0A4F-8EE6-55B423A31F3E}" presName="Name0" presStyleCnt="0">
        <dgm:presLayoutVars>
          <dgm:dir/>
          <dgm:resizeHandles/>
        </dgm:presLayoutVars>
      </dgm:prSet>
      <dgm:spPr/>
    </dgm:pt>
    <dgm:pt modelId="{446F8147-0A62-2E4A-9BD5-5BE155486992}" type="pres">
      <dgm:prSet presAssocID="{915725D6-C9F3-7347-BCDD-322D67C8700E}" presName="compNode" presStyleCnt="0"/>
      <dgm:spPr/>
    </dgm:pt>
    <dgm:pt modelId="{CF0388C3-7F81-7C46-97BC-FB6293F26C9C}" type="pres">
      <dgm:prSet presAssocID="{915725D6-C9F3-7347-BCDD-322D67C8700E}" presName="dummyConnPt" presStyleCnt="0"/>
      <dgm:spPr/>
    </dgm:pt>
    <dgm:pt modelId="{9DBD24EA-CFD1-4E46-82B1-6891BE9CA10C}" type="pres">
      <dgm:prSet presAssocID="{915725D6-C9F3-7347-BCDD-322D67C8700E}" presName="node" presStyleLbl="node1" presStyleIdx="0" presStyleCnt="6" custLinFactNeighborX="-184">
        <dgm:presLayoutVars>
          <dgm:bulletEnabled val="1"/>
        </dgm:presLayoutVars>
      </dgm:prSet>
      <dgm:spPr/>
      <dgm:t>
        <a:bodyPr/>
        <a:lstStyle/>
        <a:p>
          <a:endParaRPr lang="en-US"/>
        </a:p>
      </dgm:t>
    </dgm:pt>
    <dgm:pt modelId="{76E9FD51-00D3-B249-9174-8A78972DE131}" type="pres">
      <dgm:prSet presAssocID="{EF07D9B5-94B7-D847-B1F1-6A2C856514DD}" presName="sibTrans" presStyleLbl="bgSibTrans2D1" presStyleIdx="0" presStyleCnt="5"/>
      <dgm:spPr/>
    </dgm:pt>
    <dgm:pt modelId="{700F706E-938F-1745-83E3-8875035217D0}" type="pres">
      <dgm:prSet presAssocID="{59738F63-A435-A14C-A0A5-5ECA9A4E9CD5}" presName="compNode" presStyleCnt="0"/>
      <dgm:spPr/>
    </dgm:pt>
    <dgm:pt modelId="{1091BA3E-46D0-5943-AFA3-3AE9CEEEDFC9}" type="pres">
      <dgm:prSet presAssocID="{59738F63-A435-A14C-A0A5-5ECA9A4E9CD5}" presName="dummyConnPt" presStyleCnt="0"/>
      <dgm:spPr/>
    </dgm:pt>
    <dgm:pt modelId="{CD2C1E62-2B0D-6445-AF05-106F3D007BC3}" type="pres">
      <dgm:prSet presAssocID="{59738F63-A435-A14C-A0A5-5ECA9A4E9CD5}" presName="node" presStyleLbl="node1" presStyleIdx="1" presStyleCnt="6">
        <dgm:presLayoutVars>
          <dgm:bulletEnabled val="1"/>
        </dgm:presLayoutVars>
      </dgm:prSet>
      <dgm:spPr/>
    </dgm:pt>
    <dgm:pt modelId="{03D8C60B-FFF4-3D46-957D-710E69BD04DB}" type="pres">
      <dgm:prSet presAssocID="{EFF693D8-B40B-1B40-A43A-6CBF55B2D850}" presName="sibTrans" presStyleLbl="bgSibTrans2D1" presStyleIdx="1" presStyleCnt="5"/>
      <dgm:spPr/>
    </dgm:pt>
    <dgm:pt modelId="{4D9AEECF-3448-B64B-8ED8-72EC7ADE1ECA}" type="pres">
      <dgm:prSet presAssocID="{17428F52-C537-A84B-9A67-4F9781B4E8B8}" presName="compNode" presStyleCnt="0"/>
      <dgm:spPr/>
    </dgm:pt>
    <dgm:pt modelId="{FDDC3174-CB95-C14D-8280-8FFBD5DD8718}" type="pres">
      <dgm:prSet presAssocID="{17428F52-C537-A84B-9A67-4F9781B4E8B8}" presName="dummyConnPt" presStyleCnt="0"/>
      <dgm:spPr/>
    </dgm:pt>
    <dgm:pt modelId="{3E63C865-D54E-F546-BCD3-6355153F9D84}" type="pres">
      <dgm:prSet presAssocID="{17428F52-C537-A84B-9A67-4F9781B4E8B8}" presName="node" presStyleLbl="node1" presStyleIdx="2" presStyleCnt="6">
        <dgm:presLayoutVars>
          <dgm:bulletEnabled val="1"/>
        </dgm:presLayoutVars>
      </dgm:prSet>
      <dgm:spPr/>
    </dgm:pt>
    <dgm:pt modelId="{4977CE09-7C86-2946-87AC-DE08106518E2}" type="pres">
      <dgm:prSet presAssocID="{CB1C7DA7-EA86-F94E-8FAB-D52574C1C80A}" presName="sibTrans" presStyleLbl="bgSibTrans2D1" presStyleIdx="2" presStyleCnt="5"/>
      <dgm:spPr/>
    </dgm:pt>
    <dgm:pt modelId="{EF970053-06F4-3442-9A99-CFB8D48A422B}" type="pres">
      <dgm:prSet presAssocID="{5BD828A7-4967-5F43-84AB-722020CCE191}" presName="compNode" presStyleCnt="0"/>
      <dgm:spPr/>
    </dgm:pt>
    <dgm:pt modelId="{10AB4E1F-63B0-6C41-89D6-A11C814DE47B}" type="pres">
      <dgm:prSet presAssocID="{5BD828A7-4967-5F43-84AB-722020CCE191}" presName="dummyConnPt" presStyleCnt="0"/>
      <dgm:spPr/>
    </dgm:pt>
    <dgm:pt modelId="{CF62BE34-0109-B945-9B13-ECB8DCA82A09}" type="pres">
      <dgm:prSet presAssocID="{5BD828A7-4967-5F43-84AB-722020CCE191}" presName="node" presStyleLbl="node1" presStyleIdx="3" presStyleCnt="6">
        <dgm:presLayoutVars>
          <dgm:bulletEnabled val="1"/>
        </dgm:presLayoutVars>
      </dgm:prSet>
      <dgm:spPr/>
      <dgm:t>
        <a:bodyPr/>
        <a:lstStyle/>
        <a:p>
          <a:endParaRPr lang="en-US"/>
        </a:p>
      </dgm:t>
    </dgm:pt>
    <dgm:pt modelId="{B1CDA81E-D2E0-4948-B49B-8866FC72D976}" type="pres">
      <dgm:prSet presAssocID="{08412244-F751-954B-938C-C710EF007A41}" presName="sibTrans" presStyleLbl="bgSibTrans2D1" presStyleIdx="3" presStyleCnt="5"/>
      <dgm:spPr/>
    </dgm:pt>
    <dgm:pt modelId="{06DC253A-4F5E-4C4F-8797-5185F150BCCF}" type="pres">
      <dgm:prSet presAssocID="{603915D5-E7D9-F540-8F2E-322EBDDADEDC}" presName="compNode" presStyleCnt="0"/>
      <dgm:spPr/>
    </dgm:pt>
    <dgm:pt modelId="{BB19ABEE-7976-E841-9E76-B1B140937FE9}" type="pres">
      <dgm:prSet presAssocID="{603915D5-E7D9-F540-8F2E-322EBDDADEDC}" presName="dummyConnPt" presStyleCnt="0"/>
      <dgm:spPr/>
    </dgm:pt>
    <dgm:pt modelId="{69B81699-A508-824D-BA64-BB5E6E7DC2DB}" type="pres">
      <dgm:prSet presAssocID="{603915D5-E7D9-F540-8F2E-322EBDDADEDC}" presName="node" presStyleLbl="node1" presStyleIdx="4" presStyleCnt="6">
        <dgm:presLayoutVars>
          <dgm:bulletEnabled val="1"/>
        </dgm:presLayoutVars>
      </dgm:prSet>
      <dgm:spPr/>
      <dgm:t>
        <a:bodyPr/>
        <a:lstStyle/>
        <a:p>
          <a:endParaRPr lang="en-US"/>
        </a:p>
      </dgm:t>
    </dgm:pt>
    <dgm:pt modelId="{809C5562-98CE-CC4C-9F54-23FAED801509}" type="pres">
      <dgm:prSet presAssocID="{E7A8E542-E42C-3749-B2AE-32EEA5418CEE}" presName="sibTrans" presStyleLbl="bgSibTrans2D1" presStyleIdx="4" presStyleCnt="5"/>
      <dgm:spPr/>
    </dgm:pt>
    <dgm:pt modelId="{9ECCA157-FB04-F446-9500-7D695A86EE8E}" type="pres">
      <dgm:prSet presAssocID="{90774A0E-DE3B-4341-A8B2-D47DDA987DCE}" presName="compNode" presStyleCnt="0"/>
      <dgm:spPr/>
    </dgm:pt>
    <dgm:pt modelId="{12C25575-2F3C-DB44-87F4-B5E15A11F8FA}" type="pres">
      <dgm:prSet presAssocID="{90774A0E-DE3B-4341-A8B2-D47DDA987DCE}" presName="dummyConnPt" presStyleCnt="0"/>
      <dgm:spPr/>
    </dgm:pt>
    <dgm:pt modelId="{14AB76E4-F19C-AA42-BDAE-A1C5DC750220}" type="pres">
      <dgm:prSet presAssocID="{90774A0E-DE3B-4341-A8B2-D47DDA987DCE}" presName="node" presStyleLbl="node1" presStyleIdx="5" presStyleCnt="6">
        <dgm:presLayoutVars>
          <dgm:bulletEnabled val="1"/>
        </dgm:presLayoutVars>
      </dgm:prSet>
      <dgm:spPr/>
      <dgm:t>
        <a:bodyPr/>
        <a:lstStyle/>
        <a:p>
          <a:endParaRPr lang="en-US"/>
        </a:p>
      </dgm:t>
    </dgm:pt>
  </dgm:ptLst>
  <dgm:cxnLst>
    <dgm:cxn modelId="{5B256F89-A51A-2643-9DCC-DEA0ABDF6804}" type="presOf" srcId="{EFF693D8-B40B-1B40-A43A-6CBF55B2D850}" destId="{03D8C60B-FFF4-3D46-957D-710E69BD04DB}" srcOrd="0" destOrd="0" presId="urn:microsoft.com/office/officeart/2005/8/layout/bProcess4"/>
    <dgm:cxn modelId="{289DE16C-9FAC-C547-9C3D-E3FA7875A715}" srcId="{549354A9-847C-0A4F-8EE6-55B423A31F3E}" destId="{603915D5-E7D9-F540-8F2E-322EBDDADEDC}" srcOrd="4" destOrd="0" parTransId="{BF8BE30E-C01F-E240-9CCF-0EED95CE1C2D}" sibTransId="{E7A8E542-E42C-3749-B2AE-32EEA5418CEE}"/>
    <dgm:cxn modelId="{106888E8-9CB4-9543-8558-23A2B359C4F0}" type="presOf" srcId="{603915D5-E7D9-F540-8F2E-322EBDDADEDC}" destId="{69B81699-A508-824D-BA64-BB5E6E7DC2DB}" srcOrd="0" destOrd="0" presId="urn:microsoft.com/office/officeart/2005/8/layout/bProcess4"/>
    <dgm:cxn modelId="{AD8CEA9B-20D1-BF4A-95A4-97409760A662}" srcId="{549354A9-847C-0A4F-8EE6-55B423A31F3E}" destId="{5BD828A7-4967-5F43-84AB-722020CCE191}" srcOrd="3" destOrd="0" parTransId="{CBCAED36-B7AE-9645-8441-2698933ED292}" sibTransId="{08412244-F751-954B-938C-C710EF007A41}"/>
    <dgm:cxn modelId="{697533FC-6F26-1E4B-AE0E-6D68A0F8D7C2}" srcId="{549354A9-847C-0A4F-8EE6-55B423A31F3E}" destId="{915725D6-C9F3-7347-BCDD-322D67C8700E}" srcOrd="0" destOrd="0" parTransId="{7BAA4CEE-FD6E-6242-8138-CE85C990A4FC}" sibTransId="{EF07D9B5-94B7-D847-B1F1-6A2C856514DD}"/>
    <dgm:cxn modelId="{DE4020C4-9831-4545-9802-6ADF6F6CBC47}" type="presOf" srcId="{CB1C7DA7-EA86-F94E-8FAB-D52574C1C80A}" destId="{4977CE09-7C86-2946-87AC-DE08106518E2}" srcOrd="0" destOrd="0" presId="urn:microsoft.com/office/officeart/2005/8/layout/bProcess4"/>
    <dgm:cxn modelId="{6DC2237F-8A40-1B4B-8BA5-05A90A664034}" type="presOf" srcId="{E7A8E542-E42C-3749-B2AE-32EEA5418CEE}" destId="{809C5562-98CE-CC4C-9F54-23FAED801509}" srcOrd="0" destOrd="0" presId="urn:microsoft.com/office/officeart/2005/8/layout/bProcess4"/>
    <dgm:cxn modelId="{31ADB55C-8392-8B42-A325-0426E1F7499C}" type="presOf" srcId="{EF07D9B5-94B7-D847-B1F1-6A2C856514DD}" destId="{76E9FD51-00D3-B249-9174-8A78972DE131}" srcOrd="0" destOrd="0" presId="urn:microsoft.com/office/officeart/2005/8/layout/bProcess4"/>
    <dgm:cxn modelId="{E92EC582-0B71-4143-AC0E-007170FAA015}" type="presOf" srcId="{17428F52-C537-A84B-9A67-4F9781B4E8B8}" destId="{3E63C865-D54E-F546-BCD3-6355153F9D84}" srcOrd="0" destOrd="0" presId="urn:microsoft.com/office/officeart/2005/8/layout/bProcess4"/>
    <dgm:cxn modelId="{8EB86FAF-102C-244B-8393-6C18886C31C3}" type="presOf" srcId="{08412244-F751-954B-938C-C710EF007A41}" destId="{B1CDA81E-D2E0-4948-B49B-8866FC72D976}" srcOrd="0" destOrd="0" presId="urn:microsoft.com/office/officeart/2005/8/layout/bProcess4"/>
    <dgm:cxn modelId="{E3DE8A99-4509-514F-9C07-BD17EDA9A464}" srcId="{549354A9-847C-0A4F-8EE6-55B423A31F3E}" destId="{17428F52-C537-A84B-9A67-4F9781B4E8B8}" srcOrd="2" destOrd="0" parTransId="{DA20C0F5-8D32-5847-9DAA-534923DDE154}" sibTransId="{CB1C7DA7-EA86-F94E-8FAB-D52574C1C80A}"/>
    <dgm:cxn modelId="{8AB4086A-A8E8-4F4D-B1C8-112AB315153D}" type="presOf" srcId="{915725D6-C9F3-7347-BCDD-322D67C8700E}" destId="{9DBD24EA-CFD1-4E46-82B1-6891BE9CA10C}" srcOrd="0" destOrd="0" presId="urn:microsoft.com/office/officeart/2005/8/layout/bProcess4"/>
    <dgm:cxn modelId="{656D804C-4662-ED40-8941-441E855E84DE}" srcId="{549354A9-847C-0A4F-8EE6-55B423A31F3E}" destId="{59738F63-A435-A14C-A0A5-5ECA9A4E9CD5}" srcOrd="1" destOrd="0" parTransId="{DBB1E386-CAAA-EF48-9829-86248AEBBC04}" sibTransId="{EFF693D8-B40B-1B40-A43A-6CBF55B2D850}"/>
    <dgm:cxn modelId="{65D1F1B0-697D-6E40-B2E5-454A659E5F8C}" srcId="{549354A9-847C-0A4F-8EE6-55B423A31F3E}" destId="{90774A0E-DE3B-4341-A8B2-D47DDA987DCE}" srcOrd="5" destOrd="0" parTransId="{637A5F5B-78FE-814D-B6C4-8A0B02C82EA9}" sibTransId="{91DF92BA-850F-1D4C-9549-026A44A79225}"/>
    <dgm:cxn modelId="{6C77169F-EBE8-3F41-8F0F-1E810362ED5B}" type="presOf" srcId="{5BD828A7-4967-5F43-84AB-722020CCE191}" destId="{CF62BE34-0109-B945-9B13-ECB8DCA82A09}" srcOrd="0" destOrd="0" presId="urn:microsoft.com/office/officeart/2005/8/layout/bProcess4"/>
    <dgm:cxn modelId="{98211261-8029-7647-BA82-6101F42398B3}" type="presOf" srcId="{90774A0E-DE3B-4341-A8B2-D47DDA987DCE}" destId="{14AB76E4-F19C-AA42-BDAE-A1C5DC750220}" srcOrd="0" destOrd="0" presId="urn:microsoft.com/office/officeart/2005/8/layout/bProcess4"/>
    <dgm:cxn modelId="{F4F5D3F0-01FD-2341-A598-62189ECF8840}" type="presOf" srcId="{59738F63-A435-A14C-A0A5-5ECA9A4E9CD5}" destId="{CD2C1E62-2B0D-6445-AF05-106F3D007BC3}" srcOrd="0" destOrd="0" presId="urn:microsoft.com/office/officeart/2005/8/layout/bProcess4"/>
    <dgm:cxn modelId="{013E07EB-1605-994A-ADB6-FA44B435DA30}" type="presOf" srcId="{549354A9-847C-0A4F-8EE6-55B423A31F3E}" destId="{30F1CF7D-808E-BC4B-B429-FF74995267BF}" srcOrd="0" destOrd="0" presId="urn:microsoft.com/office/officeart/2005/8/layout/bProcess4"/>
    <dgm:cxn modelId="{39683FF5-2CB3-FB45-9E41-980DB212DDE6}" type="presParOf" srcId="{30F1CF7D-808E-BC4B-B429-FF74995267BF}" destId="{446F8147-0A62-2E4A-9BD5-5BE155486992}" srcOrd="0" destOrd="0" presId="urn:microsoft.com/office/officeart/2005/8/layout/bProcess4"/>
    <dgm:cxn modelId="{1F0F11B1-5D20-B543-A6C6-1F5FE02CBC7E}" type="presParOf" srcId="{446F8147-0A62-2E4A-9BD5-5BE155486992}" destId="{CF0388C3-7F81-7C46-97BC-FB6293F26C9C}" srcOrd="0" destOrd="0" presId="urn:microsoft.com/office/officeart/2005/8/layout/bProcess4"/>
    <dgm:cxn modelId="{BDEEB6A8-AB32-4D4D-8F07-1206BA2335D1}" type="presParOf" srcId="{446F8147-0A62-2E4A-9BD5-5BE155486992}" destId="{9DBD24EA-CFD1-4E46-82B1-6891BE9CA10C}" srcOrd="1" destOrd="0" presId="urn:microsoft.com/office/officeart/2005/8/layout/bProcess4"/>
    <dgm:cxn modelId="{1FCA7DAB-88A8-3345-AA3C-9024C5C4D18B}" type="presParOf" srcId="{30F1CF7D-808E-BC4B-B429-FF74995267BF}" destId="{76E9FD51-00D3-B249-9174-8A78972DE131}" srcOrd="1" destOrd="0" presId="urn:microsoft.com/office/officeart/2005/8/layout/bProcess4"/>
    <dgm:cxn modelId="{0FB9E6E0-3044-2C40-A6B2-1EBD8A25402A}" type="presParOf" srcId="{30F1CF7D-808E-BC4B-B429-FF74995267BF}" destId="{700F706E-938F-1745-83E3-8875035217D0}" srcOrd="2" destOrd="0" presId="urn:microsoft.com/office/officeart/2005/8/layout/bProcess4"/>
    <dgm:cxn modelId="{B0F68CD8-2AFB-484D-AE40-90E9D41AC48B}" type="presParOf" srcId="{700F706E-938F-1745-83E3-8875035217D0}" destId="{1091BA3E-46D0-5943-AFA3-3AE9CEEEDFC9}" srcOrd="0" destOrd="0" presId="urn:microsoft.com/office/officeart/2005/8/layout/bProcess4"/>
    <dgm:cxn modelId="{D7B24C29-7EF8-1143-BF6D-147EBECE3839}" type="presParOf" srcId="{700F706E-938F-1745-83E3-8875035217D0}" destId="{CD2C1E62-2B0D-6445-AF05-106F3D007BC3}" srcOrd="1" destOrd="0" presId="urn:microsoft.com/office/officeart/2005/8/layout/bProcess4"/>
    <dgm:cxn modelId="{344892B6-2354-7644-BFDB-2604BC02EC4F}" type="presParOf" srcId="{30F1CF7D-808E-BC4B-B429-FF74995267BF}" destId="{03D8C60B-FFF4-3D46-957D-710E69BD04DB}" srcOrd="3" destOrd="0" presId="urn:microsoft.com/office/officeart/2005/8/layout/bProcess4"/>
    <dgm:cxn modelId="{4EEF9B39-F4C4-D447-B2FB-02D1BCAE66CE}" type="presParOf" srcId="{30F1CF7D-808E-BC4B-B429-FF74995267BF}" destId="{4D9AEECF-3448-B64B-8ED8-72EC7ADE1ECA}" srcOrd="4" destOrd="0" presId="urn:microsoft.com/office/officeart/2005/8/layout/bProcess4"/>
    <dgm:cxn modelId="{646FC694-2ED1-0D4A-9BC4-AEC93A8146DD}" type="presParOf" srcId="{4D9AEECF-3448-B64B-8ED8-72EC7ADE1ECA}" destId="{FDDC3174-CB95-C14D-8280-8FFBD5DD8718}" srcOrd="0" destOrd="0" presId="urn:microsoft.com/office/officeart/2005/8/layout/bProcess4"/>
    <dgm:cxn modelId="{E68AEFC1-9F79-E94A-A435-254F9D70ECC1}" type="presParOf" srcId="{4D9AEECF-3448-B64B-8ED8-72EC7ADE1ECA}" destId="{3E63C865-D54E-F546-BCD3-6355153F9D84}" srcOrd="1" destOrd="0" presId="urn:microsoft.com/office/officeart/2005/8/layout/bProcess4"/>
    <dgm:cxn modelId="{DF69021A-15EE-9F4B-83E3-43CE25CE2E3A}" type="presParOf" srcId="{30F1CF7D-808E-BC4B-B429-FF74995267BF}" destId="{4977CE09-7C86-2946-87AC-DE08106518E2}" srcOrd="5" destOrd="0" presId="urn:microsoft.com/office/officeart/2005/8/layout/bProcess4"/>
    <dgm:cxn modelId="{549B94A3-F9F1-5B4B-88B5-A195746930CB}" type="presParOf" srcId="{30F1CF7D-808E-BC4B-B429-FF74995267BF}" destId="{EF970053-06F4-3442-9A99-CFB8D48A422B}" srcOrd="6" destOrd="0" presId="urn:microsoft.com/office/officeart/2005/8/layout/bProcess4"/>
    <dgm:cxn modelId="{A96F9976-EF6F-1F4E-BB3D-D313473FF76D}" type="presParOf" srcId="{EF970053-06F4-3442-9A99-CFB8D48A422B}" destId="{10AB4E1F-63B0-6C41-89D6-A11C814DE47B}" srcOrd="0" destOrd="0" presId="urn:microsoft.com/office/officeart/2005/8/layout/bProcess4"/>
    <dgm:cxn modelId="{4C1268D8-CBCC-214A-9780-358D195B6F51}" type="presParOf" srcId="{EF970053-06F4-3442-9A99-CFB8D48A422B}" destId="{CF62BE34-0109-B945-9B13-ECB8DCA82A09}" srcOrd="1" destOrd="0" presId="urn:microsoft.com/office/officeart/2005/8/layout/bProcess4"/>
    <dgm:cxn modelId="{8B934BC5-951E-574E-B030-500A88B05EA4}" type="presParOf" srcId="{30F1CF7D-808E-BC4B-B429-FF74995267BF}" destId="{B1CDA81E-D2E0-4948-B49B-8866FC72D976}" srcOrd="7" destOrd="0" presId="urn:microsoft.com/office/officeart/2005/8/layout/bProcess4"/>
    <dgm:cxn modelId="{87DA22E8-941D-C644-A157-CA1B308DD960}" type="presParOf" srcId="{30F1CF7D-808E-BC4B-B429-FF74995267BF}" destId="{06DC253A-4F5E-4C4F-8797-5185F150BCCF}" srcOrd="8" destOrd="0" presId="urn:microsoft.com/office/officeart/2005/8/layout/bProcess4"/>
    <dgm:cxn modelId="{7BD3FB60-C60B-E94C-AD8B-6CA55EB218E1}" type="presParOf" srcId="{06DC253A-4F5E-4C4F-8797-5185F150BCCF}" destId="{BB19ABEE-7976-E841-9E76-B1B140937FE9}" srcOrd="0" destOrd="0" presId="urn:microsoft.com/office/officeart/2005/8/layout/bProcess4"/>
    <dgm:cxn modelId="{5815AE22-5340-0B42-A4D3-F879D1C227B0}" type="presParOf" srcId="{06DC253A-4F5E-4C4F-8797-5185F150BCCF}" destId="{69B81699-A508-824D-BA64-BB5E6E7DC2DB}" srcOrd="1" destOrd="0" presId="urn:microsoft.com/office/officeart/2005/8/layout/bProcess4"/>
    <dgm:cxn modelId="{4010B97D-C393-D94A-9A73-ED80E140769A}" type="presParOf" srcId="{30F1CF7D-808E-BC4B-B429-FF74995267BF}" destId="{809C5562-98CE-CC4C-9F54-23FAED801509}" srcOrd="9" destOrd="0" presId="urn:microsoft.com/office/officeart/2005/8/layout/bProcess4"/>
    <dgm:cxn modelId="{44803D66-B3C4-B44A-858E-0253DC8C749A}" type="presParOf" srcId="{30F1CF7D-808E-BC4B-B429-FF74995267BF}" destId="{9ECCA157-FB04-F446-9500-7D695A86EE8E}" srcOrd="10" destOrd="0" presId="urn:microsoft.com/office/officeart/2005/8/layout/bProcess4"/>
    <dgm:cxn modelId="{B274F4D9-A632-5A44-816B-8A75A48E08BC}" type="presParOf" srcId="{9ECCA157-FB04-F446-9500-7D695A86EE8E}" destId="{12C25575-2F3C-DB44-87F4-B5E15A11F8FA}" srcOrd="0" destOrd="0" presId="urn:microsoft.com/office/officeart/2005/8/layout/bProcess4"/>
    <dgm:cxn modelId="{5DA3FDBC-A59F-E740-A3EE-4A39743087E0}" type="presParOf" srcId="{9ECCA157-FB04-F446-9500-7D695A86EE8E}" destId="{14AB76E4-F19C-AA42-BDAE-A1C5DC750220}"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0DD7ACF-81E7-D449-B2DE-52FB4FDA2F08}" type="doc">
      <dgm:prSet loTypeId="urn:microsoft.com/office/officeart/2005/8/layout/bProcess4" loCatId="" qsTypeId="urn:microsoft.com/office/officeart/2005/8/quickstyle/simple4" qsCatId="simple" csTypeId="urn:microsoft.com/office/officeart/2005/8/colors/accent1_2" csCatId="accent1" phldr="1"/>
      <dgm:spPr/>
      <dgm:t>
        <a:bodyPr/>
        <a:lstStyle/>
        <a:p>
          <a:endParaRPr lang="en-US"/>
        </a:p>
      </dgm:t>
    </dgm:pt>
    <dgm:pt modelId="{92E8EFE1-15F0-D74E-A910-CB065C17E385}">
      <dgm:prSet phldrT="[Text]"/>
      <dgm:spPr/>
      <dgm:t>
        <a:bodyPr/>
        <a:lstStyle/>
        <a:p>
          <a:r>
            <a:rPr lang="en-US" dirty="0" smtClean="0"/>
            <a:t>Login</a:t>
          </a:r>
        </a:p>
      </dgm:t>
    </dgm:pt>
    <dgm:pt modelId="{66F5D6AC-316D-CE47-978B-65FF21B60214}" type="parTrans" cxnId="{31FE9557-99D8-7C42-B3AF-654EC9A190B5}">
      <dgm:prSet/>
      <dgm:spPr/>
      <dgm:t>
        <a:bodyPr/>
        <a:lstStyle/>
        <a:p>
          <a:endParaRPr lang="en-US"/>
        </a:p>
      </dgm:t>
    </dgm:pt>
    <dgm:pt modelId="{20D645A1-32CA-6447-A328-F8DB172B4EE7}" type="sibTrans" cxnId="{31FE9557-99D8-7C42-B3AF-654EC9A190B5}">
      <dgm:prSet/>
      <dgm:spPr/>
      <dgm:t>
        <a:bodyPr/>
        <a:lstStyle/>
        <a:p>
          <a:endParaRPr lang="en-US"/>
        </a:p>
      </dgm:t>
    </dgm:pt>
    <dgm:pt modelId="{04CB67BB-9B75-EC4B-BF43-DA88E8FDEFCD}">
      <dgm:prSet phldrT="[Text]"/>
      <dgm:spPr/>
      <dgm:t>
        <a:bodyPr/>
        <a:lstStyle/>
        <a:p>
          <a:r>
            <a:rPr lang="en-US" dirty="0" smtClean="0"/>
            <a:t>View all approved files and folder structure</a:t>
          </a:r>
          <a:endParaRPr lang="en-US" dirty="0"/>
        </a:p>
      </dgm:t>
    </dgm:pt>
    <dgm:pt modelId="{F6E8E29B-A370-3E49-AFAE-EDC0D7AE7DAB}" type="parTrans" cxnId="{D7A69518-1CEA-0446-B69D-FBC9BCDB5653}">
      <dgm:prSet/>
      <dgm:spPr/>
      <dgm:t>
        <a:bodyPr/>
        <a:lstStyle/>
        <a:p>
          <a:endParaRPr lang="en-US"/>
        </a:p>
      </dgm:t>
    </dgm:pt>
    <dgm:pt modelId="{C2D61FDD-C3B2-9A4F-BD85-9F2AB9A55096}" type="sibTrans" cxnId="{D7A69518-1CEA-0446-B69D-FBC9BCDB5653}">
      <dgm:prSet/>
      <dgm:spPr/>
      <dgm:t>
        <a:bodyPr/>
        <a:lstStyle/>
        <a:p>
          <a:endParaRPr lang="en-US"/>
        </a:p>
      </dgm:t>
    </dgm:pt>
    <dgm:pt modelId="{E8B9E708-44C0-ED4E-AC42-F6EF42DA7411}">
      <dgm:prSet phldrT="[Text]"/>
      <dgm:spPr/>
      <dgm:t>
        <a:bodyPr/>
        <a:lstStyle/>
        <a:p>
          <a:r>
            <a:rPr lang="en-US" dirty="0" smtClean="0"/>
            <a:t>Edit general information</a:t>
          </a:r>
          <a:endParaRPr lang="en-US" dirty="0"/>
        </a:p>
      </dgm:t>
    </dgm:pt>
    <dgm:pt modelId="{FEF53ED6-0D35-154E-832F-254DCC9E4515}" type="parTrans" cxnId="{9F829DE9-A396-AD45-B208-0BC0A7D80CEB}">
      <dgm:prSet/>
      <dgm:spPr/>
      <dgm:t>
        <a:bodyPr/>
        <a:lstStyle/>
        <a:p>
          <a:endParaRPr lang="en-US"/>
        </a:p>
      </dgm:t>
    </dgm:pt>
    <dgm:pt modelId="{9E2FE839-CCA8-7A4A-8F33-C3351AA25587}" type="sibTrans" cxnId="{9F829DE9-A396-AD45-B208-0BC0A7D80CEB}">
      <dgm:prSet/>
      <dgm:spPr/>
      <dgm:t>
        <a:bodyPr/>
        <a:lstStyle/>
        <a:p>
          <a:endParaRPr lang="en-US"/>
        </a:p>
      </dgm:t>
    </dgm:pt>
    <dgm:pt modelId="{16088719-0992-D349-A8B1-71097A653478}">
      <dgm:prSet phldrT="[Text]"/>
      <dgm:spPr/>
      <dgm:t>
        <a:bodyPr/>
        <a:lstStyle/>
        <a:p>
          <a:r>
            <a:rPr lang="en-US" dirty="0" smtClean="0"/>
            <a:t>Download documents</a:t>
          </a:r>
          <a:endParaRPr lang="en-US" dirty="0"/>
        </a:p>
      </dgm:t>
    </dgm:pt>
    <dgm:pt modelId="{EAAC257D-B0D7-A44A-93C6-FE6EFA4484AD}" type="parTrans" cxnId="{9727F5EA-53B1-584E-B10F-8555B57EC466}">
      <dgm:prSet/>
      <dgm:spPr/>
      <dgm:t>
        <a:bodyPr/>
        <a:lstStyle/>
        <a:p>
          <a:endParaRPr lang="en-US"/>
        </a:p>
      </dgm:t>
    </dgm:pt>
    <dgm:pt modelId="{D804AA88-2705-D94B-99D3-1C95227038DD}" type="sibTrans" cxnId="{9727F5EA-53B1-584E-B10F-8555B57EC466}">
      <dgm:prSet/>
      <dgm:spPr/>
      <dgm:t>
        <a:bodyPr/>
        <a:lstStyle/>
        <a:p>
          <a:endParaRPr lang="en-US"/>
        </a:p>
      </dgm:t>
    </dgm:pt>
    <dgm:pt modelId="{B6CAEB76-243E-1747-B410-C2D9D6AAFAB2}">
      <dgm:prSet phldrT="[Text]"/>
      <dgm:spPr/>
      <dgm:t>
        <a:bodyPr/>
        <a:lstStyle/>
        <a:p>
          <a:r>
            <a:rPr lang="en-US" dirty="0" smtClean="0"/>
            <a:t>Change formatting requirement</a:t>
          </a:r>
          <a:endParaRPr lang="en-US" dirty="0"/>
        </a:p>
      </dgm:t>
    </dgm:pt>
    <dgm:pt modelId="{892DBC45-823D-8541-A2BA-B7BE92592F7E}" type="parTrans" cxnId="{1399FA8F-FAEC-6141-B3AC-7B2368F1AB90}">
      <dgm:prSet/>
      <dgm:spPr/>
      <dgm:t>
        <a:bodyPr/>
        <a:lstStyle/>
        <a:p>
          <a:endParaRPr lang="en-US"/>
        </a:p>
      </dgm:t>
    </dgm:pt>
    <dgm:pt modelId="{73FA7003-F726-8E48-B8BC-0A2D159BC1EB}" type="sibTrans" cxnId="{1399FA8F-FAEC-6141-B3AC-7B2368F1AB90}">
      <dgm:prSet/>
      <dgm:spPr/>
      <dgm:t>
        <a:bodyPr/>
        <a:lstStyle/>
        <a:p>
          <a:endParaRPr lang="en-US"/>
        </a:p>
      </dgm:t>
    </dgm:pt>
    <dgm:pt modelId="{B7FD210F-C630-5D4F-B231-9C616DF0F879}">
      <dgm:prSet phldrT="[Text]"/>
      <dgm:spPr/>
      <dgm:t>
        <a:bodyPr/>
        <a:lstStyle/>
        <a:p>
          <a:r>
            <a:rPr lang="en-US" dirty="0" smtClean="0"/>
            <a:t>Receive Email that theses have been approved</a:t>
          </a:r>
        </a:p>
      </dgm:t>
    </dgm:pt>
    <dgm:pt modelId="{BAE62123-500F-2A46-9E4E-08501AEB54B1}" type="parTrans" cxnId="{7117554B-4316-0A4E-A613-6607B40E7598}">
      <dgm:prSet/>
      <dgm:spPr/>
      <dgm:t>
        <a:bodyPr/>
        <a:lstStyle/>
        <a:p>
          <a:endParaRPr lang="en-US"/>
        </a:p>
      </dgm:t>
    </dgm:pt>
    <dgm:pt modelId="{8EE9F39C-0021-8C41-9E1B-31B62695890F}" type="sibTrans" cxnId="{7117554B-4316-0A4E-A613-6607B40E7598}">
      <dgm:prSet/>
      <dgm:spPr/>
      <dgm:t>
        <a:bodyPr/>
        <a:lstStyle/>
        <a:p>
          <a:endParaRPr lang="en-US"/>
        </a:p>
      </dgm:t>
    </dgm:pt>
    <dgm:pt modelId="{EF8941B1-25EB-4746-BD96-C500B2F3CDF0}" type="pres">
      <dgm:prSet presAssocID="{D0DD7ACF-81E7-D449-B2DE-52FB4FDA2F08}" presName="Name0" presStyleCnt="0">
        <dgm:presLayoutVars>
          <dgm:dir/>
          <dgm:resizeHandles/>
        </dgm:presLayoutVars>
      </dgm:prSet>
      <dgm:spPr/>
    </dgm:pt>
    <dgm:pt modelId="{D9B1E0BC-D11E-A64B-9F2F-078B022A72F2}" type="pres">
      <dgm:prSet presAssocID="{B7FD210F-C630-5D4F-B231-9C616DF0F879}" presName="compNode" presStyleCnt="0"/>
      <dgm:spPr/>
    </dgm:pt>
    <dgm:pt modelId="{6BDED00F-EA14-6549-8A01-46D244BB93D6}" type="pres">
      <dgm:prSet presAssocID="{B7FD210F-C630-5D4F-B231-9C616DF0F879}" presName="dummyConnPt" presStyleCnt="0"/>
      <dgm:spPr/>
    </dgm:pt>
    <dgm:pt modelId="{5CBFA7E1-B3C6-2941-AACA-0929EC335642}" type="pres">
      <dgm:prSet presAssocID="{B7FD210F-C630-5D4F-B231-9C616DF0F879}" presName="node" presStyleLbl="node1" presStyleIdx="0" presStyleCnt="6">
        <dgm:presLayoutVars>
          <dgm:bulletEnabled val="1"/>
        </dgm:presLayoutVars>
      </dgm:prSet>
      <dgm:spPr/>
      <dgm:t>
        <a:bodyPr/>
        <a:lstStyle/>
        <a:p>
          <a:endParaRPr lang="en-US"/>
        </a:p>
      </dgm:t>
    </dgm:pt>
    <dgm:pt modelId="{2E5DDEB8-4A4C-2C49-ACE2-585F8EF1958D}" type="pres">
      <dgm:prSet presAssocID="{8EE9F39C-0021-8C41-9E1B-31B62695890F}" presName="sibTrans" presStyleLbl="bgSibTrans2D1" presStyleIdx="0" presStyleCnt="5"/>
      <dgm:spPr/>
    </dgm:pt>
    <dgm:pt modelId="{A0069655-2658-8F42-82C0-78AB0461A16E}" type="pres">
      <dgm:prSet presAssocID="{92E8EFE1-15F0-D74E-A910-CB065C17E385}" presName="compNode" presStyleCnt="0"/>
      <dgm:spPr/>
    </dgm:pt>
    <dgm:pt modelId="{EBB2FBD7-8728-AA4C-B9F0-6E826246AD3D}" type="pres">
      <dgm:prSet presAssocID="{92E8EFE1-15F0-D74E-A910-CB065C17E385}" presName="dummyConnPt" presStyleCnt="0"/>
      <dgm:spPr/>
    </dgm:pt>
    <dgm:pt modelId="{1DAECFAF-0E11-9749-A150-65F2DFD24F30}" type="pres">
      <dgm:prSet presAssocID="{92E8EFE1-15F0-D74E-A910-CB065C17E385}" presName="node" presStyleLbl="node1" presStyleIdx="1" presStyleCnt="6">
        <dgm:presLayoutVars>
          <dgm:bulletEnabled val="1"/>
        </dgm:presLayoutVars>
      </dgm:prSet>
      <dgm:spPr/>
      <dgm:t>
        <a:bodyPr/>
        <a:lstStyle/>
        <a:p>
          <a:endParaRPr lang="en-US"/>
        </a:p>
      </dgm:t>
    </dgm:pt>
    <dgm:pt modelId="{D4D099DA-81BC-C242-B9B9-EF2FBC05D7DA}" type="pres">
      <dgm:prSet presAssocID="{20D645A1-32CA-6447-A328-F8DB172B4EE7}" presName="sibTrans" presStyleLbl="bgSibTrans2D1" presStyleIdx="1" presStyleCnt="5"/>
      <dgm:spPr/>
    </dgm:pt>
    <dgm:pt modelId="{73619BC0-193A-4A4B-95CF-3C7056B8142D}" type="pres">
      <dgm:prSet presAssocID="{04CB67BB-9B75-EC4B-BF43-DA88E8FDEFCD}" presName="compNode" presStyleCnt="0"/>
      <dgm:spPr/>
    </dgm:pt>
    <dgm:pt modelId="{C7BB726E-D388-BB45-815B-0DA57988B7BA}" type="pres">
      <dgm:prSet presAssocID="{04CB67BB-9B75-EC4B-BF43-DA88E8FDEFCD}" presName="dummyConnPt" presStyleCnt="0"/>
      <dgm:spPr/>
    </dgm:pt>
    <dgm:pt modelId="{11FD12FF-4BA8-194D-8FBC-5D50FB03A01C}" type="pres">
      <dgm:prSet presAssocID="{04CB67BB-9B75-EC4B-BF43-DA88E8FDEFCD}" presName="node" presStyleLbl="node1" presStyleIdx="2" presStyleCnt="6">
        <dgm:presLayoutVars>
          <dgm:bulletEnabled val="1"/>
        </dgm:presLayoutVars>
      </dgm:prSet>
      <dgm:spPr/>
      <dgm:t>
        <a:bodyPr/>
        <a:lstStyle/>
        <a:p>
          <a:endParaRPr lang="en-US"/>
        </a:p>
      </dgm:t>
    </dgm:pt>
    <dgm:pt modelId="{89185841-E62F-1F40-B78B-1298201DEAF5}" type="pres">
      <dgm:prSet presAssocID="{C2D61FDD-C3B2-9A4F-BD85-9F2AB9A55096}" presName="sibTrans" presStyleLbl="bgSibTrans2D1" presStyleIdx="2" presStyleCnt="5"/>
      <dgm:spPr/>
    </dgm:pt>
    <dgm:pt modelId="{CD3751BF-1698-334E-85C2-5BCF069B9410}" type="pres">
      <dgm:prSet presAssocID="{16088719-0992-D349-A8B1-71097A653478}" presName="compNode" presStyleCnt="0"/>
      <dgm:spPr/>
    </dgm:pt>
    <dgm:pt modelId="{FC82B7C2-508D-EA4C-A113-9C5677684E3C}" type="pres">
      <dgm:prSet presAssocID="{16088719-0992-D349-A8B1-71097A653478}" presName="dummyConnPt" presStyleCnt="0"/>
      <dgm:spPr/>
    </dgm:pt>
    <dgm:pt modelId="{2588FAF1-48A3-FB43-903F-743227A52BC4}" type="pres">
      <dgm:prSet presAssocID="{16088719-0992-D349-A8B1-71097A653478}" presName="node" presStyleLbl="node1" presStyleIdx="3" presStyleCnt="6">
        <dgm:presLayoutVars>
          <dgm:bulletEnabled val="1"/>
        </dgm:presLayoutVars>
      </dgm:prSet>
      <dgm:spPr/>
      <dgm:t>
        <a:bodyPr/>
        <a:lstStyle/>
        <a:p>
          <a:endParaRPr lang="en-US"/>
        </a:p>
      </dgm:t>
    </dgm:pt>
    <dgm:pt modelId="{D4ABA437-F801-E44A-9802-CC4C7FCDF2F9}" type="pres">
      <dgm:prSet presAssocID="{D804AA88-2705-D94B-99D3-1C95227038DD}" presName="sibTrans" presStyleLbl="bgSibTrans2D1" presStyleIdx="3" presStyleCnt="5"/>
      <dgm:spPr/>
    </dgm:pt>
    <dgm:pt modelId="{6A589FB0-B6A3-E344-AF3F-139C8F8D0738}" type="pres">
      <dgm:prSet presAssocID="{E8B9E708-44C0-ED4E-AC42-F6EF42DA7411}" presName="compNode" presStyleCnt="0"/>
      <dgm:spPr/>
    </dgm:pt>
    <dgm:pt modelId="{75FD6555-09BA-DD41-8B11-E7EA0126E27A}" type="pres">
      <dgm:prSet presAssocID="{E8B9E708-44C0-ED4E-AC42-F6EF42DA7411}" presName="dummyConnPt" presStyleCnt="0"/>
      <dgm:spPr/>
    </dgm:pt>
    <dgm:pt modelId="{711F5E52-95C9-3645-8349-4AF0E812D213}" type="pres">
      <dgm:prSet presAssocID="{E8B9E708-44C0-ED4E-AC42-F6EF42DA7411}" presName="node" presStyleLbl="node1" presStyleIdx="4" presStyleCnt="6">
        <dgm:presLayoutVars>
          <dgm:bulletEnabled val="1"/>
        </dgm:presLayoutVars>
      </dgm:prSet>
      <dgm:spPr/>
    </dgm:pt>
    <dgm:pt modelId="{246D73DE-75FE-4146-A840-A18A4B13A3EB}" type="pres">
      <dgm:prSet presAssocID="{9E2FE839-CCA8-7A4A-8F33-C3351AA25587}" presName="sibTrans" presStyleLbl="bgSibTrans2D1" presStyleIdx="4" presStyleCnt="5"/>
      <dgm:spPr/>
    </dgm:pt>
    <dgm:pt modelId="{E93D5AA7-F79A-174E-A7D8-3D7158CCAD4B}" type="pres">
      <dgm:prSet presAssocID="{B6CAEB76-243E-1747-B410-C2D9D6AAFAB2}" presName="compNode" presStyleCnt="0"/>
      <dgm:spPr/>
    </dgm:pt>
    <dgm:pt modelId="{70F8EF53-5739-E042-9953-DE32A128C137}" type="pres">
      <dgm:prSet presAssocID="{B6CAEB76-243E-1747-B410-C2D9D6AAFAB2}" presName="dummyConnPt" presStyleCnt="0"/>
      <dgm:spPr/>
    </dgm:pt>
    <dgm:pt modelId="{1C4885C8-4CC0-7C4D-9694-F5A13824F993}" type="pres">
      <dgm:prSet presAssocID="{B6CAEB76-243E-1747-B410-C2D9D6AAFAB2}" presName="node" presStyleLbl="node1" presStyleIdx="5" presStyleCnt="6">
        <dgm:presLayoutVars>
          <dgm:bulletEnabled val="1"/>
        </dgm:presLayoutVars>
      </dgm:prSet>
      <dgm:spPr/>
    </dgm:pt>
  </dgm:ptLst>
  <dgm:cxnLst>
    <dgm:cxn modelId="{C5F69501-3B2D-C047-B1BE-C704E63AD6C3}" type="presOf" srcId="{B6CAEB76-243E-1747-B410-C2D9D6AAFAB2}" destId="{1C4885C8-4CC0-7C4D-9694-F5A13824F993}" srcOrd="0" destOrd="0" presId="urn:microsoft.com/office/officeart/2005/8/layout/bProcess4"/>
    <dgm:cxn modelId="{AB124C18-468F-A84A-92A5-C6F391CD45EA}" type="presOf" srcId="{9E2FE839-CCA8-7A4A-8F33-C3351AA25587}" destId="{246D73DE-75FE-4146-A840-A18A4B13A3EB}" srcOrd="0" destOrd="0" presId="urn:microsoft.com/office/officeart/2005/8/layout/bProcess4"/>
    <dgm:cxn modelId="{F3E1182B-CB34-C044-B6F8-630D1CABADFF}" type="presOf" srcId="{D804AA88-2705-D94B-99D3-1C95227038DD}" destId="{D4ABA437-F801-E44A-9802-CC4C7FCDF2F9}" srcOrd="0" destOrd="0" presId="urn:microsoft.com/office/officeart/2005/8/layout/bProcess4"/>
    <dgm:cxn modelId="{19F77FA9-2AAD-0448-8704-B9EDBE8D3EA3}" type="presOf" srcId="{92E8EFE1-15F0-D74E-A910-CB065C17E385}" destId="{1DAECFAF-0E11-9749-A150-65F2DFD24F30}" srcOrd="0" destOrd="0" presId="urn:microsoft.com/office/officeart/2005/8/layout/bProcess4"/>
    <dgm:cxn modelId="{4B8DD65B-ED31-FE4C-AE87-0DC39D761742}" type="presOf" srcId="{B7FD210F-C630-5D4F-B231-9C616DF0F879}" destId="{5CBFA7E1-B3C6-2941-AACA-0929EC335642}" srcOrd="0" destOrd="0" presId="urn:microsoft.com/office/officeart/2005/8/layout/bProcess4"/>
    <dgm:cxn modelId="{ADD37B7D-A82F-5044-B483-35381B9C07CA}" type="presOf" srcId="{E8B9E708-44C0-ED4E-AC42-F6EF42DA7411}" destId="{711F5E52-95C9-3645-8349-4AF0E812D213}" srcOrd="0" destOrd="0" presId="urn:microsoft.com/office/officeart/2005/8/layout/bProcess4"/>
    <dgm:cxn modelId="{9F829DE9-A396-AD45-B208-0BC0A7D80CEB}" srcId="{D0DD7ACF-81E7-D449-B2DE-52FB4FDA2F08}" destId="{E8B9E708-44C0-ED4E-AC42-F6EF42DA7411}" srcOrd="4" destOrd="0" parTransId="{FEF53ED6-0D35-154E-832F-254DCC9E4515}" sibTransId="{9E2FE839-CCA8-7A4A-8F33-C3351AA25587}"/>
    <dgm:cxn modelId="{9727F5EA-53B1-584E-B10F-8555B57EC466}" srcId="{D0DD7ACF-81E7-D449-B2DE-52FB4FDA2F08}" destId="{16088719-0992-D349-A8B1-71097A653478}" srcOrd="3" destOrd="0" parTransId="{EAAC257D-B0D7-A44A-93C6-FE6EFA4484AD}" sibTransId="{D804AA88-2705-D94B-99D3-1C95227038DD}"/>
    <dgm:cxn modelId="{2BB44552-8F34-6E49-A3DF-E45C66BC97D8}" type="presOf" srcId="{20D645A1-32CA-6447-A328-F8DB172B4EE7}" destId="{D4D099DA-81BC-C242-B9B9-EF2FBC05D7DA}" srcOrd="0" destOrd="0" presId="urn:microsoft.com/office/officeart/2005/8/layout/bProcess4"/>
    <dgm:cxn modelId="{31FE9557-99D8-7C42-B3AF-654EC9A190B5}" srcId="{D0DD7ACF-81E7-D449-B2DE-52FB4FDA2F08}" destId="{92E8EFE1-15F0-D74E-A910-CB065C17E385}" srcOrd="1" destOrd="0" parTransId="{66F5D6AC-316D-CE47-978B-65FF21B60214}" sibTransId="{20D645A1-32CA-6447-A328-F8DB172B4EE7}"/>
    <dgm:cxn modelId="{D7A69518-1CEA-0446-B69D-FBC9BCDB5653}" srcId="{D0DD7ACF-81E7-D449-B2DE-52FB4FDA2F08}" destId="{04CB67BB-9B75-EC4B-BF43-DA88E8FDEFCD}" srcOrd="2" destOrd="0" parTransId="{F6E8E29B-A370-3E49-AFAE-EDC0D7AE7DAB}" sibTransId="{C2D61FDD-C3B2-9A4F-BD85-9F2AB9A55096}"/>
    <dgm:cxn modelId="{1D9AA49E-92AC-BC41-ABC1-9C5EF262C8DA}" type="presOf" srcId="{16088719-0992-D349-A8B1-71097A653478}" destId="{2588FAF1-48A3-FB43-903F-743227A52BC4}" srcOrd="0" destOrd="0" presId="urn:microsoft.com/office/officeart/2005/8/layout/bProcess4"/>
    <dgm:cxn modelId="{5197EE7F-2256-E744-AAF4-26756AD3CA22}" type="presOf" srcId="{D0DD7ACF-81E7-D449-B2DE-52FB4FDA2F08}" destId="{EF8941B1-25EB-4746-BD96-C500B2F3CDF0}" srcOrd="0" destOrd="0" presId="urn:microsoft.com/office/officeart/2005/8/layout/bProcess4"/>
    <dgm:cxn modelId="{846C67C5-30AE-1444-8285-56E5C2995349}" type="presOf" srcId="{8EE9F39C-0021-8C41-9E1B-31B62695890F}" destId="{2E5DDEB8-4A4C-2C49-ACE2-585F8EF1958D}" srcOrd="0" destOrd="0" presId="urn:microsoft.com/office/officeart/2005/8/layout/bProcess4"/>
    <dgm:cxn modelId="{1399FA8F-FAEC-6141-B3AC-7B2368F1AB90}" srcId="{D0DD7ACF-81E7-D449-B2DE-52FB4FDA2F08}" destId="{B6CAEB76-243E-1747-B410-C2D9D6AAFAB2}" srcOrd="5" destOrd="0" parTransId="{892DBC45-823D-8541-A2BA-B7BE92592F7E}" sibTransId="{73FA7003-F726-8E48-B8BC-0A2D159BC1EB}"/>
    <dgm:cxn modelId="{ABF96ED1-4544-1A4F-A01E-0A7382756113}" type="presOf" srcId="{04CB67BB-9B75-EC4B-BF43-DA88E8FDEFCD}" destId="{11FD12FF-4BA8-194D-8FBC-5D50FB03A01C}" srcOrd="0" destOrd="0" presId="urn:microsoft.com/office/officeart/2005/8/layout/bProcess4"/>
    <dgm:cxn modelId="{7117554B-4316-0A4E-A613-6607B40E7598}" srcId="{D0DD7ACF-81E7-D449-B2DE-52FB4FDA2F08}" destId="{B7FD210F-C630-5D4F-B231-9C616DF0F879}" srcOrd="0" destOrd="0" parTransId="{BAE62123-500F-2A46-9E4E-08501AEB54B1}" sibTransId="{8EE9F39C-0021-8C41-9E1B-31B62695890F}"/>
    <dgm:cxn modelId="{344C1769-CF64-4B41-B01F-FDEBBCBBCEB0}" type="presOf" srcId="{C2D61FDD-C3B2-9A4F-BD85-9F2AB9A55096}" destId="{89185841-E62F-1F40-B78B-1298201DEAF5}" srcOrd="0" destOrd="0" presId="urn:microsoft.com/office/officeart/2005/8/layout/bProcess4"/>
    <dgm:cxn modelId="{76DDDA23-82B4-8147-9AA9-21855C9159A9}" type="presParOf" srcId="{EF8941B1-25EB-4746-BD96-C500B2F3CDF0}" destId="{D9B1E0BC-D11E-A64B-9F2F-078B022A72F2}" srcOrd="0" destOrd="0" presId="urn:microsoft.com/office/officeart/2005/8/layout/bProcess4"/>
    <dgm:cxn modelId="{78E40766-E3ED-A746-81D5-BBC41955C4B4}" type="presParOf" srcId="{D9B1E0BC-D11E-A64B-9F2F-078B022A72F2}" destId="{6BDED00F-EA14-6549-8A01-46D244BB93D6}" srcOrd="0" destOrd="0" presId="urn:microsoft.com/office/officeart/2005/8/layout/bProcess4"/>
    <dgm:cxn modelId="{450F619B-81CF-6D4D-9D18-568040C7F549}" type="presParOf" srcId="{D9B1E0BC-D11E-A64B-9F2F-078B022A72F2}" destId="{5CBFA7E1-B3C6-2941-AACA-0929EC335642}" srcOrd="1" destOrd="0" presId="urn:microsoft.com/office/officeart/2005/8/layout/bProcess4"/>
    <dgm:cxn modelId="{F879AB38-586F-F84E-B696-98BD56BBC366}" type="presParOf" srcId="{EF8941B1-25EB-4746-BD96-C500B2F3CDF0}" destId="{2E5DDEB8-4A4C-2C49-ACE2-585F8EF1958D}" srcOrd="1" destOrd="0" presId="urn:microsoft.com/office/officeart/2005/8/layout/bProcess4"/>
    <dgm:cxn modelId="{4251AE07-0A57-F247-8212-1BEC3163F401}" type="presParOf" srcId="{EF8941B1-25EB-4746-BD96-C500B2F3CDF0}" destId="{A0069655-2658-8F42-82C0-78AB0461A16E}" srcOrd="2" destOrd="0" presId="urn:microsoft.com/office/officeart/2005/8/layout/bProcess4"/>
    <dgm:cxn modelId="{F706F896-3125-8E40-BBC2-F08E15406AE3}" type="presParOf" srcId="{A0069655-2658-8F42-82C0-78AB0461A16E}" destId="{EBB2FBD7-8728-AA4C-B9F0-6E826246AD3D}" srcOrd="0" destOrd="0" presId="urn:microsoft.com/office/officeart/2005/8/layout/bProcess4"/>
    <dgm:cxn modelId="{7ADC882A-F41E-5C43-8BFE-3EEA7DB3F2A2}" type="presParOf" srcId="{A0069655-2658-8F42-82C0-78AB0461A16E}" destId="{1DAECFAF-0E11-9749-A150-65F2DFD24F30}" srcOrd="1" destOrd="0" presId="urn:microsoft.com/office/officeart/2005/8/layout/bProcess4"/>
    <dgm:cxn modelId="{007D0827-0ADF-3B48-9146-E4EB5FC00524}" type="presParOf" srcId="{EF8941B1-25EB-4746-BD96-C500B2F3CDF0}" destId="{D4D099DA-81BC-C242-B9B9-EF2FBC05D7DA}" srcOrd="3" destOrd="0" presId="urn:microsoft.com/office/officeart/2005/8/layout/bProcess4"/>
    <dgm:cxn modelId="{76F51108-FEA6-9E49-834D-E9C6C7B8EBC0}" type="presParOf" srcId="{EF8941B1-25EB-4746-BD96-C500B2F3CDF0}" destId="{73619BC0-193A-4A4B-95CF-3C7056B8142D}" srcOrd="4" destOrd="0" presId="urn:microsoft.com/office/officeart/2005/8/layout/bProcess4"/>
    <dgm:cxn modelId="{FB7254E3-678D-D049-B6F9-E3115370F79D}" type="presParOf" srcId="{73619BC0-193A-4A4B-95CF-3C7056B8142D}" destId="{C7BB726E-D388-BB45-815B-0DA57988B7BA}" srcOrd="0" destOrd="0" presId="urn:microsoft.com/office/officeart/2005/8/layout/bProcess4"/>
    <dgm:cxn modelId="{B4AF0ED7-B7F9-C74F-965E-96436634A0B8}" type="presParOf" srcId="{73619BC0-193A-4A4B-95CF-3C7056B8142D}" destId="{11FD12FF-4BA8-194D-8FBC-5D50FB03A01C}" srcOrd="1" destOrd="0" presId="urn:microsoft.com/office/officeart/2005/8/layout/bProcess4"/>
    <dgm:cxn modelId="{417B59DD-F212-CE47-8EE2-28765AC7C252}" type="presParOf" srcId="{EF8941B1-25EB-4746-BD96-C500B2F3CDF0}" destId="{89185841-E62F-1F40-B78B-1298201DEAF5}" srcOrd="5" destOrd="0" presId="urn:microsoft.com/office/officeart/2005/8/layout/bProcess4"/>
    <dgm:cxn modelId="{9E47A902-6491-DF41-AEF1-A54CE8445CB6}" type="presParOf" srcId="{EF8941B1-25EB-4746-BD96-C500B2F3CDF0}" destId="{CD3751BF-1698-334E-85C2-5BCF069B9410}" srcOrd="6" destOrd="0" presId="urn:microsoft.com/office/officeart/2005/8/layout/bProcess4"/>
    <dgm:cxn modelId="{C6231E53-E708-354E-BE34-6DD3F70F5EE6}" type="presParOf" srcId="{CD3751BF-1698-334E-85C2-5BCF069B9410}" destId="{FC82B7C2-508D-EA4C-A113-9C5677684E3C}" srcOrd="0" destOrd="0" presId="urn:microsoft.com/office/officeart/2005/8/layout/bProcess4"/>
    <dgm:cxn modelId="{45CC1B74-5E19-8941-837F-62EC3D227F11}" type="presParOf" srcId="{CD3751BF-1698-334E-85C2-5BCF069B9410}" destId="{2588FAF1-48A3-FB43-903F-743227A52BC4}" srcOrd="1" destOrd="0" presId="urn:microsoft.com/office/officeart/2005/8/layout/bProcess4"/>
    <dgm:cxn modelId="{DB0616FA-8652-6345-9CC7-F75A4E0598DB}" type="presParOf" srcId="{EF8941B1-25EB-4746-BD96-C500B2F3CDF0}" destId="{D4ABA437-F801-E44A-9802-CC4C7FCDF2F9}" srcOrd="7" destOrd="0" presId="urn:microsoft.com/office/officeart/2005/8/layout/bProcess4"/>
    <dgm:cxn modelId="{5372AF76-3060-E746-9242-7C78CC4C39F7}" type="presParOf" srcId="{EF8941B1-25EB-4746-BD96-C500B2F3CDF0}" destId="{6A589FB0-B6A3-E344-AF3F-139C8F8D0738}" srcOrd="8" destOrd="0" presId="urn:microsoft.com/office/officeart/2005/8/layout/bProcess4"/>
    <dgm:cxn modelId="{3E433CDF-8953-D64E-B1D1-5F6077CEF31F}" type="presParOf" srcId="{6A589FB0-B6A3-E344-AF3F-139C8F8D0738}" destId="{75FD6555-09BA-DD41-8B11-E7EA0126E27A}" srcOrd="0" destOrd="0" presId="urn:microsoft.com/office/officeart/2005/8/layout/bProcess4"/>
    <dgm:cxn modelId="{A21B8A55-D334-644C-8D84-EF9BD9ABFBC5}" type="presParOf" srcId="{6A589FB0-B6A3-E344-AF3F-139C8F8D0738}" destId="{711F5E52-95C9-3645-8349-4AF0E812D213}" srcOrd="1" destOrd="0" presId="urn:microsoft.com/office/officeart/2005/8/layout/bProcess4"/>
    <dgm:cxn modelId="{9ADD30F4-4A6A-4342-87A1-F251FA362FE8}" type="presParOf" srcId="{EF8941B1-25EB-4746-BD96-C500B2F3CDF0}" destId="{246D73DE-75FE-4146-A840-A18A4B13A3EB}" srcOrd="9" destOrd="0" presId="urn:microsoft.com/office/officeart/2005/8/layout/bProcess4"/>
    <dgm:cxn modelId="{326B800B-A175-934D-8832-6738D4E99C4D}" type="presParOf" srcId="{EF8941B1-25EB-4746-BD96-C500B2F3CDF0}" destId="{E93D5AA7-F79A-174E-A7D8-3D7158CCAD4B}" srcOrd="10" destOrd="0" presId="urn:microsoft.com/office/officeart/2005/8/layout/bProcess4"/>
    <dgm:cxn modelId="{11953813-00E2-3F45-AE6E-11D1DB27A754}" type="presParOf" srcId="{E93D5AA7-F79A-174E-A7D8-3D7158CCAD4B}" destId="{70F8EF53-5739-E042-9953-DE32A128C137}" srcOrd="0" destOrd="0" presId="urn:microsoft.com/office/officeart/2005/8/layout/bProcess4"/>
    <dgm:cxn modelId="{3F24452D-6A13-0045-939A-63E40CBD0BBA}" type="presParOf" srcId="{E93D5AA7-F79A-174E-A7D8-3D7158CCAD4B}" destId="{1C4885C8-4CC0-7C4D-9694-F5A13824F993}"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CC717-FB6E-264F-BEA6-F5BB09B6D64B}">
      <dsp:nvSpPr>
        <dsp:cNvPr id="0" name=""/>
        <dsp:cNvSpPr/>
      </dsp:nvSpPr>
      <dsp:spPr>
        <a:xfrm rot="5400000">
          <a:off x="603801" y="1402587"/>
          <a:ext cx="1240467" cy="1412228"/>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1">
          <a:scrgbClr r="0" g="0" b="0"/>
        </a:fillRef>
        <a:effectRef idx="2">
          <a:scrgbClr r="0" g="0" b="0"/>
        </a:effectRef>
        <a:fontRef idx="minor"/>
      </dsp:style>
    </dsp:sp>
    <dsp:sp modelId="{9458B389-BE1E-5547-8C91-F95A961E86D7}">
      <dsp:nvSpPr>
        <dsp:cNvPr id="0" name=""/>
        <dsp:cNvSpPr/>
      </dsp:nvSpPr>
      <dsp:spPr>
        <a:xfrm>
          <a:off x="275152" y="27504"/>
          <a:ext cx="2088217" cy="1461684"/>
        </a:xfrm>
        <a:prstGeom prst="roundRect">
          <a:avLst>
            <a:gd name="adj" fmla="val 1667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Coursework </a:t>
          </a:r>
        </a:p>
        <a:p>
          <a:pPr lvl="0" algn="ctr" defTabSz="844550">
            <a:lnSpc>
              <a:spcPct val="90000"/>
            </a:lnSpc>
            <a:spcBef>
              <a:spcPct val="0"/>
            </a:spcBef>
            <a:spcAft>
              <a:spcPct val="35000"/>
            </a:spcAft>
          </a:pPr>
          <a:r>
            <a:rPr lang="en-US" sz="1900" kern="1200" dirty="0" smtClean="0"/>
            <a:t>24 MCs</a:t>
          </a:r>
          <a:endParaRPr lang="en-US" sz="1900" kern="1200" dirty="0"/>
        </a:p>
      </dsp:txBody>
      <dsp:txXfrm>
        <a:off x="346518" y="98870"/>
        <a:ext cx="1945485" cy="1318952"/>
      </dsp:txXfrm>
    </dsp:sp>
    <dsp:sp modelId="{64BF1824-F037-A645-AE19-DC0749C60CDF}">
      <dsp:nvSpPr>
        <dsp:cNvPr id="0" name=""/>
        <dsp:cNvSpPr/>
      </dsp:nvSpPr>
      <dsp:spPr>
        <a:xfrm>
          <a:off x="2363369" y="166909"/>
          <a:ext cx="1518770" cy="118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First and Second year</a:t>
          </a:r>
          <a:endParaRPr lang="en-US" sz="1500" kern="1200" dirty="0"/>
        </a:p>
      </dsp:txBody>
      <dsp:txXfrm>
        <a:off x="2363369" y="166909"/>
        <a:ext cx="1518770" cy="1181397"/>
      </dsp:txXfrm>
    </dsp:sp>
    <dsp:sp modelId="{268ECFFF-2A5C-9B43-BA66-4C1D12682A5B}">
      <dsp:nvSpPr>
        <dsp:cNvPr id="0" name=""/>
        <dsp:cNvSpPr/>
      </dsp:nvSpPr>
      <dsp:spPr>
        <a:xfrm rot="5400000">
          <a:off x="2335154" y="3044541"/>
          <a:ext cx="1240467" cy="1412228"/>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1">
          <a:scrgbClr r="0" g="0" b="0"/>
        </a:fillRef>
        <a:effectRef idx="2">
          <a:scrgbClr r="0" g="0" b="0"/>
        </a:effectRef>
        <a:fontRef idx="minor"/>
      </dsp:style>
    </dsp:sp>
    <dsp:sp modelId="{81B82D8B-4D83-FF4E-B851-230C4AA16297}">
      <dsp:nvSpPr>
        <dsp:cNvPr id="0" name=""/>
        <dsp:cNvSpPr/>
      </dsp:nvSpPr>
      <dsp:spPr>
        <a:xfrm>
          <a:off x="2006506" y="1669457"/>
          <a:ext cx="2088217" cy="1461684"/>
        </a:xfrm>
        <a:prstGeom prst="roundRect">
          <a:avLst>
            <a:gd name="adj" fmla="val 1667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Qualification exam</a:t>
          </a:r>
        </a:p>
        <a:p>
          <a:pPr lvl="0" algn="ctr" defTabSz="844550">
            <a:lnSpc>
              <a:spcPct val="90000"/>
            </a:lnSpc>
            <a:spcBef>
              <a:spcPct val="0"/>
            </a:spcBef>
            <a:spcAft>
              <a:spcPct val="35000"/>
            </a:spcAft>
          </a:pPr>
          <a:r>
            <a:rPr lang="en-US" sz="1900" kern="1200" dirty="0" smtClean="0"/>
            <a:t>Dissertation proposal</a:t>
          </a:r>
          <a:endParaRPr lang="en-US" sz="1900" kern="1200" dirty="0"/>
        </a:p>
      </dsp:txBody>
      <dsp:txXfrm>
        <a:off x="2077872" y="1740823"/>
        <a:ext cx="1945485" cy="1318952"/>
      </dsp:txXfrm>
    </dsp:sp>
    <dsp:sp modelId="{27FC1AA8-277A-B74E-85F6-1C6DCF050C45}">
      <dsp:nvSpPr>
        <dsp:cNvPr id="0" name=""/>
        <dsp:cNvSpPr/>
      </dsp:nvSpPr>
      <dsp:spPr>
        <a:xfrm>
          <a:off x="4094723" y="1808862"/>
          <a:ext cx="1518770" cy="118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Third Year</a:t>
          </a:r>
          <a:endParaRPr lang="en-US" sz="1500" kern="1200" dirty="0"/>
        </a:p>
      </dsp:txBody>
      <dsp:txXfrm>
        <a:off x="4094723" y="1808862"/>
        <a:ext cx="1518770" cy="1181397"/>
      </dsp:txXfrm>
    </dsp:sp>
    <dsp:sp modelId="{BFF76EFE-BF00-8E42-9DC9-C688EFE9C706}">
      <dsp:nvSpPr>
        <dsp:cNvPr id="0" name=""/>
        <dsp:cNvSpPr/>
      </dsp:nvSpPr>
      <dsp:spPr>
        <a:xfrm>
          <a:off x="3737860" y="3311411"/>
          <a:ext cx="2088217" cy="1461684"/>
        </a:xfrm>
        <a:prstGeom prst="roundRect">
          <a:avLst>
            <a:gd name="adj" fmla="val 1667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Dissertation</a:t>
          </a:r>
          <a:endParaRPr lang="en-US" sz="1900" kern="1200" dirty="0"/>
        </a:p>
      </dsp:txBody>
      <dsp:txXfrm>
        <a:off x="3809226" y="3382777"/>
        <a:ext cx="1945485" cy="1318952"/>
      </dsp:txXfrm>
    </dsp:sp>
    <dsp:sp modelId="{3473D80E-4341-F349-9B84-D64E7FADCDD5}">
      <dsp:nvSpPr>
        <dsp:cNvPr id="0" name=""/>
        <dsp:cNvSpPr/>
      </dsp:nvSpPr>
      <dsp:spPr>
        <a:xfrm>
          <a:off x="5826077" y="3450816"/>
          <a:ext cx="1518770" cy="118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Fourth Year</a:t>
          </a:r>
          <a:endParaRPr lang="en-US" sz="1600" kern="1200" dirty="0"/>
        </a:p>
      </dsp:txBody>
      <dsp:txXfrm>
        <a:off x="5826077" y="3450816"/>
        <a:ext cx="1518770" cy="11813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0E707-2275-5047-B1EE-2DAF7D62688F}">
      <dsp:nvSpPr>
        <dsp:cNvPr id="0" name=""/>
        <dsp:cNvSpPr/>
      </dsp:nvSpPr>
      <dsp:spPr>
        <a:xfrm>
          <a:off x="2232" y="1856333"/>
          <a:ext cx="2719833" cy="1087933"/>
        </a:xfrm>
        <a:prstGeom prst="chevron">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Database creation</a:t>
          </a:r>
        </a:p>
        <a:p>
          <a:pPr lvl="0" algn="ctr" defTabSz="755650">
            <a:lnSpc>
              <a:spcPct val="90000"/>
            </a:lnSpc>
            <a:spcBef>
              <a:spcPct val="0"/>
            </a:spcBef>
            <a:spcAft>
              <a:spcPct val="35000"/>
            </a:spcAft>
          </a:pPr>
          <a:r>
            <a:rPr lang="en-US" sz="1700" kern="1200" dirty="0" smtClean="0"/>
            <a:t>Login with SSL</a:t>
          </a:r>
          <a:endParaRPr lang="en-US" sz="1700" kern="1200" dirty="0"/>
        </a:p>
      </dsp:txBody>
      <dsp:txXfrm>
        <a:off x="546199" y="1856333"/>
        <a:ext cx="1631900" cy="1087933"/>
      </dsp:txXfrm>
    </dsp:sp>
    <dsp:sp modelId="{93133145-2B39-6C42-A370-F8555935D85B}">
      <dsp:nvSpPr>
        <dsp:cNvPr id="0" name=""/>
        <dsp:cNvSpPr/>
      </dsp:nvSpPr>
      <dsp:spPr>
        <a:xfrm>
          <a:off x="2450083" y="1856333"/>
          <a:ext cx="2719833" cy="1087933"/>
        </a:xfrm>
        <a:prstGeom prst="chevron">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Simple User Interface</a:t>
          </a:r>
        </a:p>
        <a:p>
          <a:pPr lvl="0" algn="ctr" defTabSz="755650">
            <a:lnSpc>
              <a:spcPct val="90000"/>
            </a:lnSpc>
            <a:spcBef>
              <a:spcPct val="0"/>
            </a:spcBef>
            <a:spcAft>
              <a:spcPct val="35000"/>
            </a:spcAft>
          </a:pPr>
          <a:r>
            <a:rPr lang="en-US" sz="1700" kern="1200" dirty="0" smtClean="0"/>
            <a:t>File Management</a:t>
          </a:r>
          <a:endParaRPr lang="en-US" sz="1700" kern="1200" dirty="0"/>
        </a:p>
      </dsp:txBody>
      <dsp:txXfrm>
        <a:off x="2994050" y="1856333"/>
        <a:ext cx="1631900" cy="1087933"/>
      </dsp:txXfrm>
    </dsp:sp>
    <dsp:sp modelId="{602FE6F8-B7B8-8E48-BDC2-3FCE3D1AEE09}">
      <dsp:nvSpPr>
        <dsp:cNvPr id="0" name=""/>
        <dsp:cNvSpPr/>
      </dsp:nvSpPr>
      <dsp:spPr>
        <a:xfrm>
          <a:off x="4897933" y="1856333"/>
          <a:ext cx="2719833" cy="1087933"/>
        </a:xfrm>
        <a:prstGeom prst="chevron">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err="1" smtClean="0"/>
            <a:t>Yob</a:t>
          </a:r>
          <a:r>
            <a:rPr lang="en-US" sz="1700" kern="1200" dirty="0" smtClean="0"/>
            <a:t> Reader</a:t>
          </a:r>
          <a:endParaRPr lang="en-US" sz="1700" kern="1200" dirty="0"/>
        </a:p>
      </dsp:txBody>
      <dsp:txXfrm>
        <a:off x="5441900" y="1856333"/>
        <a:ext cx="1631900" cy="10879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0E707-2275-5047-B1EE-2DAF7D62688F}">
      <dsp:nvSpPr>
        <dsp:cNvPr id="0" name=""/>
        <dsp:cNvSpPr/>
      </dsp:nvSpPr>
      <dsp:spPr>
        <a:xfrm>
          <a:off x="2232" y="1856333"/>
          <a:ext cx="2719833" cy="1087933"/>
        </a:xfrm>
        <a:prstGeom prst="chevron">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Editor</a:t>
          </a:r>
        </a:p>
        <a:p>
          <a:pPr lvl="0" algn="ctr" defTabSz="977900">
            <a:lnSpc>
              <a:spcPct val="90000"/>
            </a:lnSpc>
            <a:spcBef>
              <a:spcPct val="0"/>
            </a:spcBef>
            <a:spcAft>
              <a:spcPct val="35000"/>
            </a:spcAft>
          </a:pPr>
          <a:r>
            <a:rPr lang="en-US" sz="2200" kern="1200" dirty="0" smtClean="0"/>
            <a:t>Reference Detection</a:t>
          </a:r>
          <a:endParaRPr lang="en-US" sz="2200" kern="1200" dirty="0"/>
        </a:p>
      </dsp:txBody>
      <dsp:txXfrm>
        <a:off x="546199" y="1856333"/>
        <a:ext cx="1631900" cy="1087933"/>
      </dsp:txXfrm>
    </dsp:sp>
    <dsp:sp modelId="{93133145-2B39-6C42-A370-F8555935D85B}">
      <dsp:nvSpPr>
        <dsp:cNvPr id="0" name=""/>
        <dsp:cNvSpPr/>
      </dsp:nvSpPr>
      <dsp:spPr>
        <a:xfrm>
          <a:off x="2450083" y="1856333"/>
          <a:ext cx="2719833" cy="1087933"/>
        </a:xfrm>
        <a:prstGeom prst="chevron">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UI</a:t>
          </a:r>
        </a:p>
        <a:p>
          <a:pPr lvl="0" algn="ctr" defTabSz="977900">
            <a:lnSpc>
              <a:spcPct val="90000"/>
            </a:lnSpc>
            <a:spcBef>
              <a:spcPct val="0"/>
            </a:spcBef>
            <a:spcAft>
              <a:spcPct val="35000"/>
            </a:spcAft>
          </a:pPr>
          <a:r>
            <a:rPr lang="en-US" sz="2200" kern="1200" dirty="0" smtClean="0"/>
            <a:t>Formatting Check</a:t>
          </a:r>
          <a:endParaRPr lang="en-US" sz="2200" kern="1200" dirty="0"/>
        </a:p>
      </dsp:txBody>
      <dsp:txXfrm>
        <a:off x="2994050" y="1856333"/>
        <a:ext cx="1631900" cy="1087933"/>
      </dsp:txXfrm>
    </dsp:sp>
    <dsp:sp modelId="{602FE6F8-B7B8-8E48-BDC2-3FCE3D1AEE09}">
      <dsp:nvSpPr>
        <dsp:cNvPr id="0" name=""/>
        <dsp:cNvSpPr/>
      </dsp:nvSpPr>
      <dsp:spPr>
        <a:xfrm>
          <a:off x="4897933" y="1856333"/>
          <a:ext cx="2719833" cy="1087933"/>
        </a:xfrm>
        <a:prstGeom prst="chevron">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Notification </a:t>
          </a:r>
          <a:endParaRPr lang="en-US" sz="2200" kern="1200" dirty="0"/>
        </a:p>
      </dsp:txBody>
      <dsp:txXfrm>
        <a:off x="5441900" y="1856333"/>
        <a:ext cx="1631900" cy="1087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C8BF7-8292-2D49-B479-4B7475097C24}">
      <dsp:nvSpPr>
        <dsp:cNvPr id="0" name=""/>
        <dsp:cNvSpPr/>
      </dsp:nvSpPr>
      <dsp:spPr>
        <a:xfrm>
          <a:off x="571499" y="0"/>
          <a:ext cx="6477000" cy="4800600"/>
        </a:xfrm>
        <a:prstGeom prst="rightArrow">
          <a:avLst/>
        </a:prstGeom>
        <a:solidFill>
          <a:schemeClr val="accent1">
            <a:tint val="4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1">
          <a:scrgbClr r="0" g="0" b="0"/>
        </a:fillRef>
        <a:effectRef idx="2">
          <a:scrgbClr r="0" g="0" b="0"/>
        </a:effectRef>
        <a:fontRef idx="minor"/>
      </dsp:style>
    </dsp:sp>
    <dsp:sp modelId="{A2F056E6-3765-814F-BDE2-EBBF4F723C17}">
      <dsp:nvSpPr>
        <dsp:cNvPr id="0" name=""/>
        <dsp:cNvSpPr/>
      </dsp:nvSpPr>
      <dsp:spPr>
        <a:xfrm>
          <a:off x="1893" y="1440179"/>
          <a:ext cx="1830662" cy="1920240"/>
        </a:xfrm>
        <a:prstGeom prst="round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Thesis Reviewing</a:t>
          </a:r>
          <a:endParaRPr lang="en-US" sz="2300" kern="1200" dirty="0"/>
        </a:p>
      </dsp:txBody>
      <dsp:txXfrm>
        <a:off x="91259" y="1529545"/>
        <a:ext cx="1651930" cy="1741508"/>
      </dsp:txXfrm>
    </dsp:sp>
    <dsp:sp modelId="{466DB89E-A8B7-664B-B9B0-5697E73AD37F}">
      <dsp:nvSpPr>
        <dsp:cNvPr id="0" name=""/>
        <dsp:cNvSpPr/>
      </dsp:nvSpPr>
      <dsp:spPr>
        <a:xfrm>
          <a:off x="1930410" y="1440179"/>
          <a:ext cx="1830662" cy="1920240"/>
        </a:xfrm>
        <a:prstGeom prst="round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Thesis Submission</a:t>
          </a:r>
          <a:endParaRPr lang="en-US" sz="2300" kern="1200" dirty="0"/>
        </a:p>
      </dsp:txBody>
      <dsp:txXfrm>
        <a:off x="2019776" y="1529545"/>
        <a:ext cx="1651930" cy="1741508"/>
      </dsp:txXfrm>
    </dsp:sp>
    <dsp:sp modelId="{0FC7E744-8009-F14D-A94B-9D4E636EE744}">
      <dsp:nvSpPr>
        <dsp:cNvPr id="0" name=""/>
        <dsp:cNvSpPr/>
      </dsp:nvSpPr>
      <dsp:spPr>
        <a:xfrm>
          <a:off x="3858927" y="1440179"/>
          <a:ext cx="1830662" cy="1920240"/>
        </a:xfrm>
        <a:prstGeom prst="round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Thesis Examination</a:t>
          </a:r>
          <a:endParaRPr lang="en-US" sz="2300" kern="1200" dirty="0"/>
        </a:p>
      </dsp:txBody>
      <dsp:txXfrm>
        <a:off x="3948293" y="1529545"/>
        <a:ext cx="1651930" cy="1741508"/>
      </dsp:txXfrm>
    </dsp:sp>
    <dsp:sp modelId="{6F9C3A09-5527-D344-8820-CCF496FEF71E}">
      <dsp:nvSpPr>
        <dsp:cNvPr id="0" name=""/>
        <dsp:cNvSpPr/>
      </dsp:nvSpPr>
      <dsp:spPr>
        <a:xfrm>
          <a:off x="5787444" y="1440179"/>
          <a:ext cx="1830662" cy="1920240"/>
        </a:xfrm>
        <a:prstGeom prst="round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Thesis </a:t>
          </a:r>
          <a:r>
            <a:rPr lang="en-US" sz="2300" kern="1200" dirty="0" err="1" smtClean="0"/>
            <a:t>Defence</a:t>
          </a:r>
          <a:endParaRPr lang="en-US" sz="2300" kern="1200" dirty="0"/>
        </a:p>
      </dsp:txBody>
      <dsp:txXfrm>
        <a:off x="5876810" y="1529545"/>
        <a:ext cx="1651930" cy="17415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70864-BDFD-7C4D-88E9-09C8263C2C18}">
      <dsp:nvSpPr>
        <dsp:cNvPr id="0" name=""/>
        <dsp:cNvSpPr/>
      </dsp:nvSpPr>
      <dsp:spPr>
        <a:xfrm>
          <a:off x="1413342" y="-4119"/>
          <a:ext cx="4793315" cy="4793315"/>
        </a:xfrm>
        <a:prstGeom prst="circularArrow">
          <a:avLst>
            <a:gd name="adj1" fmla="val 5274"/>
            <a:gd name="adj2" fmla="val 312630"/>
            <a:gd name="adj3" fmla="val 14234598"/>
            <a:gd name="adj4" fmla="val 17123235"/>
            <a:gd name="adj5" fmla="val 5477"/>
          </a:avLst>
        </a:prstGeom>
        <a:solidFill>
          <a:schemeClr val="accent1">
            <a:tint val="4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1">
          <a:scrgbClr r="0" g="0" b="0"/>
        </a:fillRef>
        <a:effectRef idx="2">
          <a:scrgbClr r="0" g="0" b="0"/>
        </a:effectRef>
        <a:fontRef idx="minor"/>
      </dsp:style>
    </dsp:sp>
    <dsp:sp modelId="{A7B9D39F-3C8B-1641-9AE8-46AA1357B243}">
      <dsp:nvSpPr>
        <dsp:cNvPr id="0" name=""/>
        <dsp:cNvSpPr/>
      </dsp:nvSpPr>
      <dsp:spPr>
        <a:xfrm>
          <a:off x="2902148" y="1824"/>
          <a:ext cx="1815703" cy="907851"/>
        </a:xfrm>
        <a:prstGeom prst="round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Prepare the thesis</a:t>
          </a:r>
          <a:endParaRPr lang="en-US" sz="1500" kern="1200" dirty="0"/>
        </a:p>
      </dsp:txBody>
      <dsp:txXfrm>
        <a:off x="2946466" y="46142"/>
        <a:ext cx="1727067" cy="819215"/>
      </dsp:txXfrm>
    </dsp:sp>
    <dsp:sp modelId="{F725238D-EAC8-264E-8F4E-DF79FFF652EB}">
      <dsp:nvSpPr>
        <dsp:cNvPr id="0" name=""/>
        <dsp:cNvSpPr/>
      </dsp:nvSpPr>
      <dsp:spPr>
        <a:xfrm>
          <a:off x="4586178" y="974099"/>
          <a:ext cx="1815703" cy="907851"/>
        </a:xfrm>
        <a:prstGeom prst="round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Print the hardcopy</a:t>
          </a:r>
          <a:endParaRPr lang="en-US" sz="1500" kern="1200" dirty="0"/>
        </a:p>
      </dsp:txBody>
      <dsp:txXfrm>
        <a:off x="4630496" y="1018417"/>
        <a:ext cx="1727067" cy="819215"/>
      </dsp:txXfrm>
    </dsp:sp>
    <dsp:sp modelId="{C433827D-771F-BC46-8EAB-790205EAD109}">
      <dsp:nvSpPr>
        <dsp:cNvPr id="0" name=""/>
        <dsp:cNvSpPr/>
      </dsp:nvSpPr>
      <dsp:spPr>
        <a:xfrm>
          <a:off x="4586178" y="2918649"/>
          <a:ext cx="1815703" cy="907851"/>
        </a:xfrm>
        <a:prstGeom prst="round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Go to each Professors’ Office</a:t>
          </a:r>
          <a:endParaRPr lang="en-US" sz="1500" kern="1200" dirty="0"/>
        </a:p>
      </dsp:txBody>
      <dsp:txXfrm>
        <a:off x="4630496" y="2962967"/>
        <a:ext cx="1727067" cy="819215"/>
      </dsp:txXfrm>
    </dsp:sp>
    <dsp:sp modelId="{FB898D33-2582-D845-8BDC-67D21BF6D98E}">
      <dsp:nvSpPr>
        <dsp:cNvPr id="0" name=""/>
        <dsp:cNvSpPr/>
      </dsp:nvSpPr>
      <dsp:spPr>
        <a:xfrm>
          <a:off x="2902148" y="3890924"/>
          <a:ext cx="1815703" cy="907851"/>
        </a:xfrm>
        <a:prstGeom prst="round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Submit the thesis</a:t>
          </a:r>
          <a:endParaRPr lang="en-US" sz="1500" kern="1200" dirty="0"/>
        </a:p>
      </dsp:txBody>
      <dsp:txXfrm>
        <a:off x="2946466" y="3935242"/>
        <a:ext cx="1727067" cy="819215"/>
      </dsp:txXfrm>
    </dsp:sp>
    <dsp:sp modelId="{84E00202-5EF8-6F40-B003-33E31035B598}">
      <dsp:nvSpPr>
        <dsp:cNvPr id="0" name=""/>
        <dsp:cNvSpPr/>
      </dsp:nvSpPr>
      <dsp:spPr>
        <a:xfrm>
          <a:off x="1218118" y="2918649"/>
          <a:ext cx="1815703" cy="907851"/>
        </a:xfrm>
        <a:prstGeom prst="round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Professors comment on the hardcopy</a:t>
          </a:r>
          <a:endParaRPr lang="en-US" sz="1500" kern="1200" dirty="0"/>
        </a:p>
      </dsp:txBody>
      <dsp:txXfrm>
        <a:off x="1262436" y="2962967"/>
        <a:ext cx="1727067" cy="819215"/>
      </dsp:txXfrm>
    </dsp:sp>
    <dsp:sp modelId="{A8A91FE4-7DF9-C245-8C17-D2A4E7A35BB8}">
      <dsp:nvSpPr>
        <dsp:cNvPr id="0" name=""/>
        <dsp:cNvSpPr/>
      </dsp:nvSpPr>
      <dsp:spPr>
        <a:xfrm>
          <a:off x="1218118" y="974099"/>
          <a:ext cx="1815703" cy="907851"/>
        </a:xfrm>
        <a:prstGeom prst="round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Student collects the reviewed thesis at professors’ office</a:t>
          </a:r>
          <a:endParaRPr lang="en-US" sz="1500" kern="1200" dirty="0"/>
        </a:p>
      </dsp:txBody>
      <dsp:txXfrm>
        <a:off x="1262436" y="1018417"/>
        <a:ext cx="1727067" cy="8192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E43B7-68BF-5D49-B2C6-88F81472BBF7}">
      <dsp:nvSpPr>
        <dsp:cNvPr id="0" name=""/>
        <dsp:cNvSpPr/>
      </dsp:nvSpPr>
      <dsp:spPr>
        <a:xfrm rot="10800000">
          <a:off x="1658347" y="2344"/>
          <a:ext cx="5067300" cy="2086533"/>
        </a:xfrm>
        <a:prstGeom prst="homePlat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0103" tIns="91440" rIns="170688" bIns="91440" numCol="1" spcCol="1270" anchor="t" anchorCtr="0">
          <a:noAutofit/>
        </a:bodyPr>
        <a:lstStyle/>
        <a:p>
          <a:pPr lvl="0" algn="l" defTabSz="1066800">
            <a:lnSpc>
              <a:spcPct val="90000"/>
            </a:lnSpc>
            <a:spcBef>
              <a:spcPct val="0"/>
            </a:spcBef>
            <a:spcAft>
              <a:spcPct val="35000"/>
            </a:spcAft>
          </a:pPr>
          <a:r>
            <a:rPr lang="en-US" sz="2400" kern="1200" dirty="0" smtClean="0"/>
            <a:t>Students</a:t>
          </a:r>
          <a:endParaRPr lang="en-US" sz="2400" kern="1200" dirty="0"/>
        </a:p>
        <a:p>
          <a:pPr marL="171450" lvl="1" indent="-171450" algn="l" defTabSz="844550">
            <a:lnSpc>
              <a:spcPct val="90000"/>
            </a:lnSpc>
            <a:spcBef>
              <a:spcPct val="0"/>
            </a:spcBef>
            <a:spcAft>
              <a:spcPct val="15000"/>
            </a:spcAft>
            <a:buChar char="••"/>
          </a:pPr>
          <a:r>
            <a:rPr lang="en-US" sz="1900" kern="1200" dirty="0" smtClean="0"/>
            <a:t>Time consuming procedure – traveling back and forth the offices</a:t>
          </a:r>
          <a:endParaRPr lang="en-US" sz="1900" kern="1200" dirty="0"/>
        </a:p>
        <a:p>
          <a:pPr marL="171450" lvl="1" indent="-171450" algn="l" defTabSz="844550">
            <a:lnSpc>
              <a:spcPct val="90000"/>
            </a:lnSpc>
            <a:spcBef>
              <a:spcPct val="0"/>
            </a:spcBef>
            <a:spcAft>
              <a:spcPct val="15000"/>
            </a:spcAft>
            <a:buChar char="••"/>
          </a:pPr>
          <a:r>
            <a:rPr lang="en-US" sz="1900" kern="1200" dirty="0" smtClean="0"/>
            <a:t>Many different hardcopies</a:t>
          </a:r>
          <a:endParaRPr lang="en-US" sz="1900" kern="1200" dirty="0"/>
        </a:p>
        <a:p>
          <a:pPr marL="171450" lvl="1" indent="-171450" algn="l" defTabSz="844550">
            <a:lnSpc>
              <a:spcPct val="90000"/>
            </a:lnSpc>
            <a:spcBef>
              <a:spcPct val="0"/>
            </a:spcBef>
            <a:spcAft>
              <a:spcPct val="15000"/>
            </a:spcAft>
            <a:buChar char="••"/>
          </a:pPr>
          <a:r>
            <a:rPr lang="en-US" sz="1900" kern="1200" dirty="0" smtClean="0"/>
            <a:t>Comments can be hard to read</a:t>
          </a:r>
          <a:endParaRPr lang="en-US" sz="1900" kern="1200" dirty="0"/>
        </a:p>
      </dsp:txBody>
      <dsp:txXfrm rot="10800000">
        <a:off x="2179980" y="2344"/>
        <a:ext cx="4545667" cy="2086533"/>
      </dsp:txXfrm>
    </dsp:sp>
    <dsp:sp modelId="{CE19AD34-3D23-E845-A22F-260218F5B9B0}">
      <dsp:nvSpPr>
        <dsp:cNvPr id="0" name=""/>
        <dsp:cNvSpPr/>
      </dsp:nvSpPr>
      <dsp:spPr>
        <a:xfrm>
          <a:off x="894352" y="331745"/>
          <a:ext cx="1527989" cy="142773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a:ln>
          <a:noFill/>
        </a:ln>
        <a:effectLst>
          <a:outerShdw blurRad="50800" dist="25400" algn="bl" rotWithShape="0">
            <a:srgbClr val="000000">
              <a:alpha val="60000"/>
            </a:srgbClr>
          </a:outerShdw>
        </a:effectLst>
      </dsp:spPr>
      <dsp:style>
        <a:lnRef idx="0">
          <a:scrgbClr r="0" g="0" b="0"/>
        </a:lnRef>
        <a:fillRef idx="1">
          <a:scrgbClr r="0" g="0" b="0"/>
        </a:fillRef>
        <a:effectRef idx="2">
          <a:scrgbClr r="0" g="0" b="0"/>
        </a:effectRef>
        <a:fontRef idx="minor"/>
      </dsp:style>
    </dsp:sp>
    <dsp:sp modelId="{4018F799-BE81-1640-869D-5D3CB98DAD0B}">
      <dsp:nvSpPr>
        <dsp:cNvPr id="0" name=""/>
        <dsp:cNvSpPr/>
      </dsp:nvSpPr>
      <dsp:spPr>
        <a:xfrm rot="10800000">
          <a:off x="1680454" y="2711722"/>
          <a:ext cx="5067300" cy="2086533"/>
        </a:xfrm>
        <a:prstGeom prst="homePlat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0103" tIns="91440" rIns="170688" bIns="91440" numCol="1" spcCol="1270" anchor="t" anchorCtr="0">
          <a:noAutofit/>
        </a:bodyPr>
        <a:lstStyle/>
        <a:p>
          <a:pPr lvl="0" algn="l" defTabSz="1066800">
            <a:lnSpc>
              <a:spcPct val="90000"/>
            </a:lnSpc>
            <a:spcBef>
              <a:spcPct val="0"/>
            </a:spcBef>
            <a:spcAft>
              <a:spcPct val="35000"/>
            </a:spcAft>
          </a:pPr>
          <a:r>
            <a:rPr lang="en-US" sz="2400" kern="1200" dirty="0" smtClean="0"/>
            <a:t>Professors</a:t>
          </a:r>
          <a:endParaRPr lang="en-US" sz="2400" kern="1200" dirty="0"/>
        </a:p>
        <a:p>
          <a:pPr marL="171450" lvl="1" indent="-171450" algn="l" defTabSz="844550">
            <a:lnSpc>
              <a:spcPct val="90000"/>
            </a:lnSpc>
            <a:spcBef>
              <a:spcPct val="0"/>
            </a:spcBef>
            <a:spcAft>
              <a:spcPct val="15000"/>
            </a:spcAft>
            <a:buChar char="••"/>
          </a:pPr>
          <a:r>
            <a:rPr lang="en-US" sz="1900" kern="1200" dirty="0" smtClean="0"/>
            <a:t>Reading on a hardcopy can be harder to navigate</a:t>
          </a:r>
          <a:endParaRPr lang="en-US" sz="1900" kern="1200" dirty="0"/>
        </a:p>
        <a:p>
          <a:pPr marL="171450" lvl="1" indent="-171450" algn="l" defTabSz="844550">
            <a:lnSpc>
              <a:spcPct val="90000"/>
            </a:lnSpc>
            <a:spcBef>
              <a:spcPct val="0"/>
            </a:spcBef>
            <a:spcAft>
              <a:spcPct val="15000"/>
            </a:spcAft>
            <a:buChar char="••"/>
          </a:pPr>
          <a:r>
            <a:rPr lang="en-US" sz="1900" kern="1200" dirty="0" smtClean="0"/>
            <a:t>No reminder</a:t>
          </a:r>
          <a:endParaRPr lang="en-US" sz="1900" kern="1200" dirty="0"/>
        </a:p>
        <a:p>
          <a:pPr marL="171450" lvl="1" indent="-171450" algn="l" defTabSz="844550">
            <a:lnSpc>
              <a:spcPct val="90000"/>
            </a:lnSpc>
            <a:spcBef>
              <a:spcPct val="0"/>
            </a:spcBef>
            <a:spcAft>
              <a:spcPct val="15000"/>
            </a:spcAft>
            <a:buChar char="••"/>
          </a:pPr>
          <a:r>
            <a:rPr lang="en-US" sz="1900" kern="1200" dirty="0" smtClean="0"/>
            <a:t>Can be mistakes with other papers, works</a:t>
          </a:r>
          <a:endParaRPr lang="en-US" sz="1900" kern="1200" dirty="0"/>
        </a:p>
      </dsp:txBody>
      <dsp:txXfrm rot="10800000">
        <a:off x="2202087" y="2711722"/>
        <a:ext cx="4545667" cy="2086533"/>
      </dsp:txXfrm>
    </dsp:sp>
    <dsp:sp modelId="{0209A6F3-CBDC-C344-A5C1-371DB016C5A2}">
      <dsp:nvSpPr>
        <dsp:cNvPr id="0" name=""/>
        <dsp:cNvSpPr/>
      </dsp:nvSpPr>
      <dsp:spPr>
        <a:xfrm>
          <a:off x="872245" y="3029407"/>
          <a:ext cx="1616416" cy="145116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a:ln>
          <a:noFill/>
        </a:ln>
        <a:effectLst>
          <a:outerShdw blurRad="50800" dist="25400" algn="bl" rotWithShape="0">
            <a:srgbClr val="000000">
              <a:alpha val="60000"/>
            </a:srgbClr>
          </a:outerShdw>
        </a:effectLst>
      </dsp:spPr>
      <dsp:style>
        <a:lnRef idx="0">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70864-BDFD-7C4D-88E9-09C8263C2C18}">
      <dsp:nvSpPr>
        <dsp:cNvPr id="0" name=""/>
        <dsp:cNvSpPr/>
      </dsp:nvSpPr>
      <dsp:spPr>
        <a:xfrm>
          <a:off x="1513055" y="-105001"/>
          <a:ext cx="4593888" cy="4593888"/>
        </a:xfrm>
        <a:prstGeom prst="circularArrow">
          <a:avLst>
            <a:gd name="adj1" fmla="val 4668"/>
            <a:gd name="adj2" fmla="val 272909"/>
            <a:gd name="adj3" fmla="val 12913382"/>
            <a:gd name="adj4" fmla="val 17975173"/>
            <a:gd name="adj5" fmla="val 4847"/>
          </a:avLst>
        </a:prstGeom>
        <a:solidFill>
          <a:schemeClr val="accent1">
            <a:tint val="4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1">
          <a:scrgbClr r="0" g="0" b="0"/>
        </a:fillRef>
        <a:effectRef idx="2">
          <a:scrgbClr r="0" g="0" b="0"/>
        </a:effectRef>
        <a:fontRef idx="minor"/>
      </dsp:style>
    </dsp:sp>
    <dsp:sp modelId="{A7B9D39F-3C8B-1641-9AE8-46AA1357B243}">
      <dsp:nvSpPr>
        <dsp:cNvPr id="0" name=""/>
        <dsp:cNvSpPr/>
      </dsp:nvSpPr>
      <dsp:spPr>
        <a:xfrm>
          <a:off x="2312416" y="1997"/>
          <a:ext cx="2995166" cy="1497583"/>
        </a:xfrm>
        <a:prstGeom prst="round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Prepare the thesis</a:t>
          </a:r>
          <a:endParaRPr lang="en-US" sz="2700" kern="1200" dirty="0"/>
        </a:p>
      </dsp:txBody>
      <dsp:txXfrm>
        <a:off x="2385522" y="75103"/>
        <a:ext cx="2848954" cy="1351371"/>
      </dsp:txXfrm>
    </dsp:sp>
    <dsp:sp modelId="{F725238D-EAC8-264E-8F4E-DF79FFF652EB}">
      <dsp:nvSpPr>
        <dsp:cNvPr id="0" name=""/>
        <dsp:cNvSpPr/>
      </dsp:nvSpPr>
      <dsp:spPr>
        <a:xfrm>
          <a:off x="3961928" y="1651508"/>
          <a:ext cx="2995166" cy="1497583"/>
        </a:xfrm>
        <a:prstGeom prst="round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Submit the thesis to the system</a:t>
          </a:r>
          <a:endParaRPr lang="en-US" sz="2700" kern="1200" dirty="0"/>
        </a:p>
      </dsp:txBody>
      <dsp:txXfrm>
        <a:off x="4035034" y="1724614"/>
        <a:ext cx="2848954" cy="1351371"/>
      </dsp:txXfrm>
    </dsp:sp>
    <dsp:sp modelId="{84E00202-5EF8-6F40-B003-33E31035B598}">
      <dsp:nvSpPr>
        <dsp:cNvPr id="0" name=""/>
        <dsp:cNvSpPr/>
      </dsp:nvSpPr>
      <dsp:spPr>
        <a:xfrm>
          <a:off x="2312416" y="3301019"/>
          <a:ext cx="2995166" cy="1497583"/>
        </a:xfrm>
        <a:prstGeom prst="round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Professors comment on the softcopy</a:t>
          </a:r>
          <a:endParaRPr lang="en-US" sz="2700" kern="1200" dirty="0"/>
        </a:p>
      </dsp:txBody>
      <dsp:txXfrm>
        <a:off x="2385522" y="3374125"/>
        <a:ext cx="2848954" cy="1351371"/>
      </dsp:txXfrm>
    </dsp:sp>
    <dsp:sp modelId="{A8A91FE4-7DF9-C245-8C17-D2A4E7A35BB8}">
      <dsp:nvSpPr>
        <dsp:cNvPr id="0" name=""/>
        <dsp:cNvSpPr/>
      </dsp:nvSpPr>
      <dsp:spPr>
        <a:xfrm>
          <a:off x="662905" y="1651508"/>
          <a:ext cx="2995166" cy="1497583"/>
        </a:xfrm>
        <a:prstGeom prst="round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Submit the commented thesis to the system</a:t>
          </a:r>
          <a:endParaRPr lang="en-US" sz="2700" kern="1200" dirty="0"/>
        </a:p>
      </dsp:txBody>
      <dsp:txXfrm>
        <a:off x="736011" y="1724614"/>
        <a:ext cx="2848954" cy="13513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E43B7-68BF-5D49-B2C6-88F81472BBF7}">
      <dsp:nvSpPr>
        <dsp:cNvPr id="0" name=""/>
        <dsp:cNvSpPr/>
      </dsp:nvSpPr>
      <dsp:spPr>
        <a:xfrm rot="10800000">
          <a:off x="1658347" y="2344"/>
          <a:ext cx="5067300" cy="2086533"/>
        </a:xfrm>
        <a:prstGeom prst="homePlat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0103" tIns="80010" rIns="149352" bIns="80010" numCol="1" spcCol="1270" anchor="t" anchorCtr="0">
          <a:noAutofit/>
        </a:bodyPr>
        <a:lstStyle/>
        <a:p>
          <a:pPr lvl="0" algn="l" defTabSz="933450">
            <a:lnSpc>
              <a:spcPct val="90000"/>
            </a:lnSpc>
            <a:spcBef>
              <a:spcPct val="0"/>
            </a:spcBef>
            <a:spcAft>
              <a:spcPct val="35000"/>
            </a:spcAft>
          </a:pPr>
          <a:r>
            <a:rPr lang="en-US" sz="2100" kern="1200" dirty="0" smtClean="0"/>
            <a:t>Students</a:t>
          </a:r>
          <a:endParaRPr lang="en-US" sz="2100" kern="1200" dirty="0"/>
        </a:p>
        <a:p>
          <a:pPr marL="171450" lvl="1" indent="-171450" algn="l" defTabSz="711200">
            <a:lnSpc>
              <a:spcPct val="90000"/>
            </a:lnSpc>
            <a:spcBef>
              <a:spcPct val="0"/>
            </a:spcBef>
            <a:spcAft>
              <a:spcPct val="15000"/>
            </a:spcAft>
            <a:buChar char="••"/>
          </a:pPr>
          <a:r>
            <a:rPr lang="en-US" sz="1600" kern="1200" dirty="0" smtClean="0"/>
            <a:t>Saving a lot of time and efforts</a:t>
          </a:r>
          <a:endParaRPr lang="en-US" sz="1600" kern="1200" dirty="0"/>
        </a:p>
        <a:p>
          <a:pPr marL="171450" lvl="1" indent="-171450" algn="l" defTabSz="711200">
            <a:lnSpc>
              <a:spcPct val="90000"/>
            </a:lnSpc>
            <a:spcBef>
              <a:spcPct val="0"/>
            </a:spcBef>
            <a:spcAft>
              <a:spcPct val="15000"/>
            </a:spcAft>
            <a:buChar char="••"/>
          </a:pPr>
          <a:r>
            <a:rPr lang="en-US" sz="1600" kern="1200" dirty="0" smtClean="0"/>
            <a:t>Manage different version of the thesis easily, backup</a:t>
          </a:r>
          <a:endParaRPr lang="en-US" sz="1600" kern="1200" dirty="0"/>
        </a:p>
        <a:p>
          <a:pPr marL="171450" lvl="1" indent="-171450" algn="l" defTabSz="711200">
            <a:lnSpc>
              <a:spcPct val="90000"/>
            </a:lnSpc>
            <a:spcBef>
              <a:spcPct val="0"/>
            </a:spcBef>
            <a:spcAft>
              <a:spcPct val="15000"/>
            </a:spcAft>
            <a:buChar char="••"/>
          </a:pPr>
          <a:r>
            <a:rPr lang="en-US" sz="1600" kern="1200" dirty="0" smtClean="0"/>
            <a:t>Navigate and read the comment easily</a:t>
          </a:r>
          <a:endParaRPr lang="en-US" sz="1600" kern="1200" dirty="0"/>
        </a:p>
        <a:p>
          <a:pPr marL="171450" lvl="1" indent="-171450" algn="l" defTabSz="711200">
            <a:lnSpc>
              <a:spcPct val="90000"/>
            </a:lnSpc>
            <a:spcBef>
              <a:spcPct val="0"/>
            </a:spcBef>
            <a:spcAft>
              <a:spcPct val="15000"/>
            </a:spcAft>
            <a:buChar char="••"/>
          </a:pPr>
          <a:r>
            <a:rPr lang="en-US" sz="1600" kern="1200" dirty="0" smtClean="0"/>
            <a:t>Automatic Reminder</a:t>
          </a:r>
          <a:endParaRPr lang="en-US" sz="1600" kern="1200" dirty="0"/>
        </a:p>
      </dsp:txBody>
      <dsp:txXfrm rot="10800000">
        <a:off x="2179980" y="2344"/>
        <a:ext cx="4545667" cy="2086533"/>
      </dsp:txXfrm>
    </dsp:sp>
    <dsp:sp modelId="{CE19AD34-3D23-E845-A22F-260218F5B9B0}">
      <dsp:nvSpPr>
        <dsp:cNvPr id="0" name=""/>
        <dsp:cNvSpPr/>
      </dsp:nvSpPr>
      <dsp:spPr>
        <a:xfrm>
          <a:off x="894352" y="331745"/>
          <a:ext cx="1527989" cy="142773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a:ln>
          <a:noFill/>
        </a:ln>
        <a:effectLst>
          <a:outerShdw blurRad="50800" dist="25400" algn="bl" rotWithShape="0">
            <a:srgbClr val="000000">
              <a:alpha val="60000"/>
            </a:srgbClr>
          </a:outerShdw>
        </a:effectLst>
      </dsp:spPr>
      <dsp:style>
        <a:lnRef idx="0">
          <a:scrgbClr r="0" g="0" b="0"/>
        </a:lnRef>
        <a:fillRef idx="1">
          <a:scrgbClr r="0" g="0" b="0"/>
        </a:fillRef>
        <a:effectRef idx="2">
          <a:scrgbClr r="0" g="0" b="0"/>
        </a:effectRef>
        <a:fontRef idx="minor"/>
      </dsp:style>
    </dsp:sp>
    <dsp:sp modelId="{4018F799-BE81-1640-869D-5D3CB98DAD0B}">
      <dsp:nvSpPr>
        <dsp:cNvPr id="0" name=""/>
        <dsp:cNvSpPr/>
      </dsp:nvSpPr>
      <dsp:spPr>
        <a:xfrm rot="10800000">
          <a:off x="1680454" y="2711722"/>
          <a:ext cx="5067300" cy="2086533"/>
        </a:xfrm>
        <a:prstGeom prst="homePlat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0103" tIns="80010" rIns="149352" bIns="80010" numCol="1" spcCol="1270" anchor="t" anchorCtr="0">
          <a:noAutofit/>
        </a:bodyPr>
        <a:lstStyle/>
        <a:p>
          <a:pPr lvl="0" algn="l" defTabSz="933450">
            <a:lnSpc>
              <a:spcPct val="90000"/>
            </a:lnSpc>
            <a:spcBef>
              <a:spcPct val="0"/>
            </a:spcBef>
            <a:spcAft>
              <a:spcPct val="35000"/>
            </a:spcAft>
          </a:pPr>
          <a:r>
            <a:rPr lang="en-US" sz="2100" kern="1200" dirty="0" smtClean="0"/>
            <a:t>Professors</a:t>
          </a:r>
          <a:endParaRPr lang="en-US" sz="2100" kern="1200" dirty="0"/>
        </a:p>
        <a:p>
          <a:pPr marL="171450" lvl="1" indent="-171450" algn="l" defTabSz="711200">
            <a:lnSpc>
              <a:spcPct val="90000"/>
            </a:lnSpc>
            <a:spcBef>
              <a:spcPct val="0"/>
            </a:spcBef>
            <a:spcAft>
              <a:spcPct val="15000"/>
            </a:spcAft>
            <a:buChar char="••"/>
          </a:pPr>
          <a:r>
            <a:rPr lang="en-US" sz="1600" kern="1200" dirty="0" smtClean="0"/>
            <a:t>Navigate the thesis easily</a:t>
          </a:r>
          <a:endParaRPr lang="en-US" sz="1600" kern="1200" dirty="0"/>
        </a:p>
        <a:p>
          <a:pPr marL="171450" lvl="1" indent="-171450" algn="l" defTabSz="711200">
            <a:lnSpc>
              <a:spcPct val="90000"/>
            </a:lnSpc>
            <a:spcBef>
              <a:spcPct val="0"/>
            </a:spcBef>
            <a:spcAft>
              <a:spcPct val="15000"/>
            </a:spcAft>
            <a:buChar char="••"/>
          </a:pPr>
          <a:r>
            <a:rPr lang="en-US" sz="1600" kern="1200" dirty="0" smtClean="0"/>
            <a:t>Search for keywords, references</a:t>
          </a:r>
          <a:endParaRPr lang="en-US" sz="1600" kern="1200" dirty="0"/>
        </a:p>
        <a:p>
          <a:pPr marL="171450" lvl="1" indent="-171450" algn="l" defTabSz="711200">
            <a:lnSpc>
              <a:spcPct val="90000"/>
            </a:lnSpc>
            <a:spcBef>
              <a:spcPct val="0"/>
            </a:spcBef>
            <a:spcAft>
              <a:spcPct val="15000"/>
            </a:spcAft>
            <a:buChar char="••"/>
          </a:pPr>
          <a:r>
            <a:rPr lang="en-US" sz="1600" kern="1200" dirty="0" smtClean="0"/>
            <a:t>Organized directories</a:t>
          </a:r>
          <a:endParaRPr lang="en-US" sz="1600" kern="1200" dirty="0"/>
        </a:p>
        <a:p>
          <a:pPr marL="171450" lvl="1" indent="-171450" algn="l" defTabSz="711200">
            <a:lnSpc>
              <a:spcPct val="90000"/>
            </a:lnSpc>
            <a:spcBef>
              <a:spcPct val="0"/>
            </a:spcBef>
            <a:spcAft>
              <a:spcPct val="15000"/>
            </a:spcAft>
            <a:buChar char="••"/>
          </a:pPr>
          <a:r>
            <a:rPr lang="en-US" sz="1600" kern="1200" dirty="0" smtClean="0"/>
            <a:t>Automatic reminder</a:t>
          </a:r>
          <a:endParaRPr lang="en-US" sz="1600" kern="1200" dirty="0"/>
        </a:p>
      </dsp:txBody>
      <dsp:txXfrm rot="10800000">
        <a:off x="2202087" y="2711722"/>
        <a:ext cx="4545667" cy="2086533"/>
      </dsp:txXfrm>
    </dsp:sp>
    <dsp:sp modelId="{0209A6F3-CBDC-C344-A5C1-371DB016C5A2}">
      <dsp:nvSpPr>
        <dsp:cNvPr id="0" name=""/>
        <dsp:cNvSpPr/>
      </dsp:nvSpPr>
      <dsp:spPr>
        <a:xfrm>
          <a:off x="872245" y="3029407"/>
          <a:ext cx="1616416" cy="145116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a:ln>
          <a:noFill/>
        </a:ln>
        <a:effectLst>
          <a:outerShdw blurRad="50800" dist="25400" algn="bl" rotWithShape="0">
            <a:srgbClr val="000000">
              <a:alpha val="60000"/>
            </a:srgbClr>
          </a:outerShdw>
        </a:effectLst>
      </dsp:spPr>
      <dsp:style>
        <a:lnRef idx="0">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5D-8A83-8B4D-9D32-E94681D70A34}">
      <dsp:nvSpPr>
        <dsp:cNvPr id="0" name=""/>
        <dsp:cNvSpPr/>
      </dsp:nvSpPr>
      <dsp:spPr>
        <a:xfrm rot="5400000">
          <a:off x="442299" y="804839"/>
          <a:ext cx="1254759" cy="151525"/>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699EDAE-DE27-E04C-AB3A-A5915B57F0CF}">
      <dsp:nvSpPr>
        <dsp:cNvPr id="0" name=""/>
        <dsp:cNvSpPr/>
      </dsp:nvSpPr>
      <dsp:spPr>
        <a:xfrm>
          <a:off x="728978" y="1144"/>
          <a:ext cx="1683618" cy="1010170"/>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Login</a:t>
          </a:r>
          <a:endParaRPr lang="en-US" sz="1800" kern="1200" dirty="0"/>
        </a:p>
      </dsp:txBody>
      <dsp:txXfrm>
        <a:off x="758565" y="30731"/>
        <a:ext cx="1624444" cy="950996"/>
      </dsp:txXfrm>
    </dsp:sp>
    <dsp:sp modelId="{C6ED7EB1-AE2E-5A44-8409-9C02D6C60A0F}">
      <dsp:nvSpPr>
        <dsp:cNvPr id="0" name=""/>
        <dsp:cNvSpPr/>
      </dsp:nvSpPr>
      <dsp:spPr>
        <a:xfrm rot="5400000">
          <a:off x="442299" y="2067553"/>
          <a:ext cx="1254759" cy="151525"/>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AA27743-9F11-1E4E-9888-EA30B17E77B7}">
      <dsp:nvSpPr>
        <dsp:cNvPr id="0" name=""/>
        <dsp:cNvSpPr/>
      </dsp:nvSpPr>
      <dsp:spPr>
        <a:xfrm>
          <a:off x="728978" y="1263857"/>
          <a:ext cx="1683618" cy="1010170"/>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View general Information</a:t>
          </a:r>
          <a:endParaRPr lang="en-US" sz="1800" kern="1200" dirty="0"/>
        </a:p>
      </dsp:txBody>
      <dsp:txXfrm>
        <a:off x="758565" y="1293444"/>
        <a:ext cx="1624444" cy="950996"/>
      </dsp:txXfrm>
    </dsp:sp>
    <dsp:sp modelId="{51C0D9BE-84DA-EC41-B462-119581C8E28F}">
      <dsp:nvSpPr>
        <dsp:cNvPr id="0" name=""/>
        <dsp:cNvSpPr/>
      </dsp:nvSpPr>
      <dsp:spPr>
        <a:xfrm rot="5400000">
          <a:off x="442299" y="3330267"/>
          <a:ext cx="1254759" cy="151525"/>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2F2BCA56-0465-3C46-BE90-5ADB14C55ABB}">
      <dsp:nvSpPr>
        <dsp:cNvPr id="0" name=""/>
        <dsp:cNvSpPr/>
      </dsp:nvSpPr>
      <dsp:spPr>
        <a:xfrm>
          <a:off x="728978" y="2526571"/>
          <a:ext cx="1683618" cy="1010170"/>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Write the first draft</a:t>
          </a:r>
          <a:endParaRPr lang="en-US" sz="1800" kern="1200" dirty="0"/>
        </a:p>
      </dsp:txBody>
      <dsp:txXfrm>
        <a:off x="758565" y="2556158"/>
        <a:ext cx="1624444" cy="950996"/>
      </dsp:txXfrm>
    </dsp:sp>
    <dsp:sp modelId="{3F08E604-8A14-1349-A9DD-09980EE38C37}">
      <dsp:nvSpPr>
        <dsp:cNvPr id="0" name=""/>
        <dsp:cNvSpPr/>
      </dsp:nvSpPr>
      <dsp:spPr>
        <a:xfrm>
          <a:off x="1073656" y="3961623"/>
          <a:ext cx="2231258" cy="151525"/>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CF992DA-34BD-F245-B5CC-E49C7B1F1A09}">
      <dsp:nvSpPr>
        <dsp:cNvPr id="0" name=""/>
        <dsp:cNvSpPr/>
      </dsp:nvSpPr>
      <dsp:spPr>
        <a:xfrm>
          <a:off x="728978" y="3789284"/>
          <a:ext cx="1683618" cy="1010170"/>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Upload the PDF to the system</a:t>
          </a:r>
          <a:endParaRPr lang="en-US" sz="1800" kern="1200" dirty="0"/>
        </a:p>
      </dsp:txBody>
      <dsp:txXfrm>
        <a:off x="758565" y="3818871"/>
        <a:ext cx="1624444" cy="950996"/>
      </dsp:txXfrm>
    </dsp:sp>
    <dsp:sp modelId="{4F352316-E2BB-7547-A3A2-CEF72C441E62}">
      <dsp:nvSpPr>
        <dsp:cNvPr id="0" name=""/>
        <dsp:cNvSpPr/>
      </dsp:nvSpPr>
      <dsp:spPr>
        <a:xfrm rot="16200000">
          <a:off x="2681511" y="3330267"/>
          <a:ext cx="1254759" cy="151525"/>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53C05B9-403A-7B45-9AC2-FD7F640C720B}">
      <dsp:nvSpPr>
        <dsp:cNvPr id="0" name=""/>
        <dsp:cNvSpPr/>
      </dsp:nvSpPr>
      <dsp:spPr>
        <a:xfrm>
          <a:off x="2968190" y="3789284"/>
          <a:ext cx="1683618" cy="1010170"/>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Fill in details for the thesis </a:t>
          </a:r>
          <a:endParaRPr lang="en-US" sz="1800" kern="1200" dirty="0"/>
        </a:p>
      </dsp:txBody>
      <dsp:txXfrm>
        <a:off x="2997777" y="3818871"/>
        <a:ext cx="1624444" cy="950996"/>
      </dsp:txXfrm>
    </dsp:sp>
    <dsp:sp modelId="{83691207-BD88-DD45-9489-82EE407BA5A1}">
      <dsp:nvSpPr>
        <dsp:cNvPr id="0" name=""/>
        <dsp:cNvSpPr/>
      </dsp:nvSpPr>
      <dsp:spPr>
        <a:xfrm rot="16200000">
          <a:off x="2681511" y="2067553"/>
          <a:ext cx="1254759" cy="151525"/>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46EC112-E147-994C-8B53-AB83BDEB33B8}">
      <dsp:nvSpPr>
        <dsp:cNvPr id="0" name=""/>
        <dsp:cNvSpPr/>
      </dsp:nvSpPr>
      <dsp:spPr>
        <a:xfrm>
          <a:off x="2968190" y="2526571"/>
          <a:ext cx="1683618" cy="1010170"/>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Check the format</a:t>
          </a:r>
          <a:endParaRPr lang="en-US" sz="1800" kern="1200" dirty="0"/>
        </a:p>
      </dsp:txBody>
      <dsp:txXfrm>
        <a:off x="2997777" y="2556158"/>
        <a:ext cx="1624444" cy="950996"/>
      </dsp:txXfrm>
    </dsp:sp>
    <dsp:sp modelId="{539C6DAE-F62F-C04E-9506-57661138264C}">
      <dsp:nvSpPr>
        <dsp:cNvPr id="0" name=""/>
        <dsp:cNvSpPr/>
      </dsp:nvSpPr>
      <dsp:spPr>
        <a:xfrm rot="16200000">
          <a:off x="2681511" y="804839"/>
          <a:ext cx="1254759" cy="151525"/>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A84A872-B074-EC4C-8528-7C62F8CFC66E}">
      <dsp:nvSpPr>
        <dsp:cNvPr id="0" name=""/>
        <dsp:cNvSpPr/>
      </dsp:nvSpPr>
      <dsp:spPr>
        <a:xfrm>
          <a:off x="2968190" y="1263857"/>
          <a:ext cx="1683618" cy="1010170"/>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Set the Notification System</a:t>
          </a:r>
          <a:endParaRPr lang="en-US" sz="1800" kern="1200" dirty="0"/>
        </a:p>
      </dsp:txBody>
      <dsp:txXfrm>
        <a:off x="2997777" y="1293444"/>
        <a:ext cx="1624444" cy="950996"/>
      </dsp:txXfrm>
    </dsp:sp>
    <dsp:sp modelId="{597A7797-CE21-4B42-A0D9-3A3441E1CA7A}">
      <dsp:nvSpPr>
        <dsp:cNvPr id="0" name=""/>
        <dsp:cNvSpPr/>
      </dsp:nvSpPr>
      <dsp:spPr>
        <a:xfrm>
          <a:off x="3312868" y="173482"/>
          <a:ext cx="2231258" cy="151525"/>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546DD01-0172-D74D-968A-8D4E0CCAD7AF}">
      <dsp:nvSpPr>
        <dsp:cNvPr id="0" name=""/>
        <dsp:cNvSpPr/>
      </dsp:nvSpPr>
      <dsp:spPr>
        <a:xfrm>
          <a:off x="2968190" y="1144"/>
          <a:ext cx="1683618" cy="1010170"/>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Notify the professor</a:t>
          </a:r>
          <a:endParaRPr lang="en-US" sz="1800" kern="1200" dirty="0"/>
        </a:p>
      </dsp:txBody>
      <dsp:txXfrm>
        <a:off x="2997777" y="30731"/>
        <a:ext cx="1624444" cy="950996"/>
      </dsp:txXfrm>
    </dsp:sp>
    <dsp:sp modelId="{96DE6C79-5A22-E646-954A-9DD63FAB74CA}">
      <dsp:nvSpPr>
        <dsp:cNvPr id="0" name=""/>
        <dsp:cNvSpPr/>
      </dsp:nvSpPr>
      <dsp:spPr>
        <a:xfrm rot="5400000">
          <a:off x="4920723" y="804839"/>
          <a:ext cx="1254759" cy="151525"/>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E31F18F-A42C-3A45-B672-DF06482A2946}">
      <dsp:nvSpPr>
        <dsp:cNvPr id="0" name=""/>
        <dsp:cNvSpPr/>
      </dsp:nvSpPr>
      <dsp:spPr>
        <a:xfrm>
          <a:off x="5207403" y="1144"/>
          <a:ext cx="1683618" cy="1010170"/>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Receive Notification from Professors</a:t>
          </a:r>
          <a:endParaRPr lang="en-US" sz="1800" kern="1200" dirty="0"/>
        </a:p>
      </dsp:txBody>
      <dsp:txXfrm>
        <a:off x="5236990" y="30731"/>
        <a:ext cx="1624444" cy="950996"/>
      </dsp:txXfrm>
    </dsp:sp>
    <dsp:sp modelId="{BD855D9C-EF03-7248-B538-943669C185A4}">
      <dsp:nvSpPr>
        <dsp:cNvPr id="0" name=""/>
        <dsp:cNvSpPr/>
      </dsp:nvSpPr>
      <dsp:spPr>
        <a:xfrm rot="5400000">
          <a:off x="4920723" y="2067553"/>
          <a:ext cx="1254759" cy="151525"/>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85825BE-BD3B-D544-97E8-385E5B7B4842}">
      <dsp:nvSpPr>
        <dsp:cNvPr id="0" name=""/>
        <dsp:cNvSpPr/>
      </dsp:nvSpPr>
      <dsp:spPr>
        <a:xfrm>
          <a:off x="5207403" y="1263857"/>
          <a:ext cx="1683618" cy="1010170"/>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Download the commented thesis</a:t>
          </a:r>
          <a:endParaRPr lang="en-US" sz="1800" kern="1200" dirty="0"/>
        </a:p>
      </dsp:txBody>
      <dsp:txXfrm>
        <a:off x="5236990" y="1293444"/>
        <a:ext cx="1624444" cy="950996"/>
      </dsp:txXfrm>
    </dsp:sp>
    <dsp:sp modelId="{A8B4C0FC-F486-544A-8DC8-1BDB3C0CBD02}">
      <dsp:nvSpPr>
        <dsp:cNvPr id="0" name=""/>
        <dsp:cNvSpPr/>
      </dsp:nvSpPr>
      <dsp:spPr>
        <a:xfrm>
          <a:off x="5207403" y="2526571"/>
          <a:ext cx="1683618" cy="1010170"/>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Revise</a:t>
          </a:r>
          <a:endParaRPr lang="en-US" sz="1800" kern="1200" dirty="0"/>
        </a:p>
      </dsp:txBody>
      <dsp:txXfrm>
        <a:off x="5236990" y="2556158"/>
        <a:ext cx="1624444" cy="9509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9FD51-00D3-B249-9174-8A78972DE131}">
      <dsp:nvSpPr>
        <dsp:cNvPr id="0" name=""/>
        <dsp:cNvSpPr/>
      </dsp:nvSpPr>
      <dsp:spPr>
        <a:xfrm rot="5391513">
          <a:off x="757442" y="1092102"/>
          <a:ext cx="1702596" cy="205606"/>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9DBD24EA-CFD1-4E46-82B1-6891BE9CA10C}">
      <dsp:nvSpPr>
        <dsp:cNvPr id="0" name=""/>
        <dsp:cNvSpPr/>
      </dsp:nvSpPr>
      <dsp:spPr>
        <a:xfrm>
          <a:off x="1144340" y="1562"/>
          <a:ext cx="2284511" cy="1370707"/>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Receive email notification</a:t>
          </a:r>
          <a:endParaRPr lang="en-US" sz="2400" kern="1200" dirty="0"/>
        </a:p>
      </dsp:txBody>
      <dsp:txXfrm>
        <a:off x="1184487" y="41709"/>
        <a:ext cx="2204217" cy="1290413"/>
      </dsp:txXfrm>
    </dsp:sp>
    <dsp:sp modelId="{03D8C60B-FFF4-3D46-957D-710E69BD04DB}">
      <dsp:nvSpPr>
        <dsp:cNvPr id="0" name=""/>
        <dsp:cNvSpPr/>
      </dsp:nvSpPr>
      <dsp:spPr>
        <a:xfrm rot="5400000">
          <a:off x="759547" y="2805486"/>
          <a:ext cx="1702590" cy="205606"/>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D2C1E62-2B0D-6445-AF05-106F3D007BC3}">
      <dsp:nvSpPr>
        <dsp:cNvPr id="0" name=""/>
        <dsp:cNvSpPr/>
      </dsp:nvSpPr>
      <dsp:spPr>
        <a:xfrm>
          <a:off x="1148543" y="1714946"/>
          <a:ext cx="2284511" cy="1370707"/>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Login</a:t>
          </a:r>
          <a:endParaRPr lang="en-US" sz="2400" kern="1200" dirty="0"/>
        </a:p>
      </dsp:txBody>
      <dsp:txXfrm>
        <a:off x="1188690" y="1755093"/>
        <a:ext cx="2204217" cy="1290413"/>
      </dsp:txXfrm>
    </dsp:sp>
    <dsp:sp modelId="{4977CE09-7C86-2946-87AC-DE08106518E2}">
      <dsp:nvSpPr>
        <dsp:cNvPr id="0" name=""/>
        <dsp:cNvSpPr/>
      </dsp:nvSpPr>
      <dsp:spPr>
        <a:xfrm>
          <a:off x="1616239" y="3662177"/>
          <a:ext cx="3027607" cy="205606"/>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E63C865-D54E-F546-BCD3-6355153F9D84}">
      <dsp:nvSpPr>
        <dsp:cNvPr id="0" name=""/>
        <dsp:cNvSpPr/>
      </dsp:nvSpPr>
      <dsp:spPr>
        <a:xfrm>
          <a:off x="1148543" y="3428330"/>
          <a:ext cx="2284511" cy="1370707"/>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Download the file or comment using editor</a:t>
          </a:r>
          <a:endParaRPr lang="en-US" sz="2400" kern="1200" dirty="0"/>
        </a:p>
      </dsp:txBody>
      <dsp:txXfrm>
        <a:off x="1188690" y="3468477"/>
        <a:ext cx="2204217" cy="1290413"/>
      </dsp:txXfrm>
    </dsp:sp>
    <dsp:sp modelId="{B1CDA81E-D2E0-4948-B49B-8866FC72D976}">
      <dsp:nvSpPr>
        <dsp:cNvPr id="0" name=""/>
        <dsp:cNvSpPr/>
      </dsp:nvSpPr>
      <dsp:spPr>
        <a:xfrm rot="16200000">
          <a:off x="3797947" y="2805486"/>
          <a:ext cx="1702590" cy="205606"/>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F62BE34-0109-B945-9B13-ECB8DCA82A09}">
      <dsp:nvSpPr>
        <dsp:cNvPr id="0" name=""/>
        <dsp:cNvSpPr/>
      </dsp:nvSpPr>
      <dsp:spPr>
        <a:xfrm>
          <a:off x="4186944" y="3428330"/>
          <a:ext cx="2284511" cy="1370707"/>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Save or upload the commented file</a:t>
          </a:r>
          <a:endParaRPr lang="en-US" sz="2400" kern="1200" dirty="0"/>
        </a:p>
      </dsp:txBody>
      <dsp:txXfrm>
        <a:off x="4227091" y="3468477"/>
        <a:ext cx="2204217" cy="1290413"/>
      </dsp:txXfrm>
    </dsp:sp>
    <dsp:sp modelId="{809C5562-98CE-CC4C-9F54-23FAED801509}">
      <dsp:nvSpPr>
        <dsp:cNvPr id="0" name=""/>
        <dsp:cNvSpPr/>
      </dsp:nvSpPr>
      <dsp:spPr>
        <a:xfrm rot="16200000">
          <a:off x="3797947" y="1092102"/>
          <a:ext cx="1702590" cy="205606"/>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9B81699-A508-824D-BA64-BB5E6E7DC2DB}">
      <dsp:nvSpPr>
        <dsp:cNvPr id="0" name=""/>
        <dsp:cNvSpPr/>
      </dsp:nvSpPr>
      <dsp:spPr>
        <a:xfrm>
          <a:off x="4186944" y="1714946"/>
          <a:ext cx="2284511" cy="1370707"/>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Set the Notification System</a:t>
          </a:r>
          <a:endParaRPr lang="en-US" sz="2400" kern="1200" dirty="0"/>
        </a:p>
      </dsp:txBody>
      <dsp:txXfrm>
        <a:off x="4227091" y="1755093"/>
        <a:ext cx="2204217" cy="1290413"/>
      </dsp:txXfrm>
    </dsp:sp>
    <dsp:sp modelId="{14AB76E4-F19C-AA42-BDAE-A1C5DC750220}">
      <dsp:nvSpPr>
        <dsp:cNvPr id="0" name=""/>
        <dsp:cNvSpPr/>
      </dsp:nvSpPr>
      <dsp:spPr>
        <a:xfrm>
          <a:off x="4186944" y="1562"/>
          <a:ext cx="2284511" cy="1370707"/>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Notify the student</a:t>
          </a:r>
          <a:endParaRPr lang="en-US" sz="2400" kern="1200" dirty="0"/>
        </a:p>
      </dsp:txBody>
      <dsp:txXfrm>
        <a:off x="4227091" y="41709"/>
        <a:ext cx="2204217" cy="12904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DDEB8-4A4C-2C49-ACE2-585F8EF1958D}">
      <dsp:nvSpPr>
        <dsp:cNvPr id="0" name=""/>
        <dsp:cNvSpPr/>
      </dsp:nvSpPr>
      <dsp:spPr>
        <a:xfrm rot="5400000">
          <a:off x="759547" y="1092102"/>
          <a:ext cx="1702590" cy="205606"/>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CBFA7E1-B3C6-2941-AACA-0929EC335642}">
      <dsp:nvSpPr>
        <dsp:cNvPr id="0" name=""/>
        <dsp:cNvSpPr/>
      </dsp:nvSpPr>
      <dsp:spPr>
        <a:xfrm>
          <a:off x="1148543" y="1562"/>
          <a:ext cx="2284511" cy="1370707"/>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Receive Email that theses have been approved</a:t>
          </a:r>
        </a:p>
      </dsp:txBody>
      <dsp:txXfrm>
        <a:off x="1188690" y="41709"/>
        <a:ext cx="2204217" cy="1290413"/>
      </dsp:txXfrm>
    </dsp:sp>
    <dsp:sp modelId="{D4D099DA-81BC-C242-B9B9-EF2FBC05D7DA}">
      <dsp:nvSpPr>
        <dsp:cNvPr id="0" name=""/>
        <dsp:cNvSpPr/>
      </dsp:nvSpPr>
      <dsp:spPr>
        <a:xfrm rot="5400000">
          <a:off x="759547" y="2805486"/>
          <a:ext cx="1702590" cy="205606"/>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DAECFAF-0E11-9749-A150-65F2DFD24F30}">
      <dsp:nvSpPr>
        <dsp:cNvPr id="0" name=""/>
        <dsp:cNvSpPr/>
      </dsp:nvSpPr>
      <dsp:spPr>
        <a:xfrm>
          <a:off x="1148543" y="1714946"/>
          <a:ext cx="2284511" cy="1370707"/>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Login</a:t>
          </a:r>
        </a:p>
      </dsp:txBody>
      <dsp:txXfrm>
        <a:off x="1188690" y="1755093"/>
        <a:ext cx="2204217" cy="1290413"/>
      </dsp:txXfrm>
    </dsp:sp>
    <dsp:sp modelId="{89185841-E62F-1F40-B78B-1298201DEAF5}">
      <dsp:nvSpPr>
        <dsp:cNvPr id="0" name=""/>
        <dsp:cNvSpPr/>
      </dsp:nvSpPr>
      <dsp:spPr>
        <a:xfrm>
          <a:off x="1616239" y="3662177"/>
          <a:ext cx="3027607" cy="205606"/>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1FD12FF-4BA8-194D-8FBC-5D50FB03A01C}">
      <dsp:nvSpPr>
        <dsp:cNvPr id="0" name=""/>
        <dsp:cNvSpPr/>
      </dsp:nvSpPr>
      <dsp:spPr>
        <a:xfrm>
          <a:off x="1148543" y="3428330"/>
          <a:ext cx="2284511" cy="1370707"/>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View all approved files and folder structure</a:t>
          </a:r>
          <a:endParaRPr lang="en-US" sz="2200" kern="1200" dirty="0"/>
        </a:p>
      </dsp:txBody>
      <dsp:txXfrm>
        <a:off x="1188690" y="3468477"/>
        <a:ext cx="2204217" cy="1290413"/>
      </dsp:txXfrm>
    </dsp:sp>
    <dsp:sp modelId="{D4ABA437-F801-E44A-9802-CC4C7FCDF2F9}">
      <dsp:nvSpPr>
        <dsp:cNvPr id="0" name=""/>
        <dsp:cNvSpPr/>
      </dsp:nvSpPr>
      <dsp:spPr>
        <a:xfrm rot="16200000">
          <a:off x="3797947" y="2805486"/>
          <a:ext cx="1702590" cy="205606"/>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2588FAF1-48A3-FB43-903F-743227A52BC4}">
      <dsp:nvSpPr>
        <dsp:cNvPr id="0" name=""/>
        <dsp:cNvSpPr/>
      </dsp:nvSpPr>
      <dsp:spPr>
        <a:xfrm>
          <a:off x="4186944" y="3428330"/>
          <a:ext cx="2284511" cy="1370707"/>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Download documents</a:t>
          </a:r>
          <a:endParaRPr lang="en-US" sz="2200" kern="1200" dirty="0"/>
        </a:p>
      </dsp:txBody>
      <dsp:txXfrm>
        <a:off x="4227091" y="3468477"/>
        <a:ext cx="2204217" cy="1290413"/>
      </dsp:txXfrm>
    </dsp:sp>
    <dsp:sp modelId="{246D73DE-75FE-4146-A840-A18A4B13A3EB}">
      <dsp:nvSpPr>
        <dsp:cNvPr id="0" name=""/>
        <dsp:cNvSpPr/>
      </dsp:nvSpPr>
      <dsp:spPr>
        <a:xfrm rot="16200000">
          <a:off x="3797947" y="1092102"/>
          <a:ext cx="1702590" cy="205606"/>
        </a:xfrm>
        <a:prstGeom prst="rect">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11F5E52-95C9-3645-8349-4AF0E812D213}">
      <dsp:nvSpPr>
        <dsp:cNvPr id="0" name=""/>
        <dsp:cNvSpPr/>
      </dsp:nvSpPr>
      <dsp:spPr>
        <a:xfrm>
          <a:off x="4186944" y="1714946"/>
          <a:ext cx="2284511" cy="1370707"/>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Edit general information</a:t>
          </a:r>
          <a:endParaRPr lang="en-US" sz="2200" kern="1200" dirty="0"/>
        </a:p>
      </dsp:txBody>
      <dsp:txXfrm>
        <a:off x="4227091" y="1755093"/>
        <a:ext cx="2204217" cy="1290413"/>
      </dsp:txXfrm>
    </dsp:sp>
    <dsp:sp modelId="{1C4885C8-4CC0-7C4D-9694-F5A13824F993}">
      <dsp:nvSpPr>
        <dsp:cNvPr id="0" name=""/>
        <dsp:cNvSpPr/>
      </dsp:nvSpPr>
      <dsp:spPr>
        <a:xfrm>
          <a:off x="4186944" y="1562"/>
          <a:ext cx="2284511" cy="1370707"/>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Change formatting requirement</a:t>
          </a:r>
          <a:endParaRPr lang="en-US" sz="2200" kern="1200" dirty="0"/>
        </a:p>
      </dsp:txBody>
      <dsp:txXfrm>
        <a:off x="4227091" y="41709"/>
        <a:ext cx="2204217" cy="129041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E6EDEBBE-ADB9-8E44-A05C-1B3EB13FD73F}" type="datetimeFigureOut">
              <a:rPr lang="en-US" smtClean="0"/>
              <a:t>24/4/13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A18E33A5-8E93-8944-8A3D-82129E8D2DFD}" type="slidenum">
              <a:rPr lang="en-US" smtClean="0"/>
              <a:t>‹#›</a:t>
            </a:fld>
            <a:endParaRPr lang="en-US"/>
          </a:p>
        </p:txBody>
      </p:sp>
    </p:spTree>
    <p:extLst>
      <p:ext uri="{BB962C8B-B14F-4D97-AF65-F5344CB8AC3E}">
        <p14:creationId xmlns:p14="http://schemas.microsoft.com/office/powerpoint/2010/main" val="21062390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(24/4/13 15:37) -----</a:t>
            </a:r>
          </a:p>
          <a:p>
            <a:r>
              <a:rPr lang="en-US"/>
              <a:t>plagiarism check</a:t>
            </a:r>
          </a:p>
        </p:txBody>
      </p:sp>
      <p:sp>
        <p:nvSpPr>
          <p:cNvPr id="4" name="Slide Number Placeholder 3"/>
          <p:cNvSpPr>
            <a:spLocks noGrp="1"/>
          </p:cNvSpPr>
          <p:nvPr>
            <p:ph type="sldNum" sz="quarter" idx="10"/>
          </p:nvPr>
        </p:nvSpPr>
        <p:spPr/>
        <p:txBody>
          <a:bodyPr/>
          <a:lstStyle/>
          <a:p>
            <a:fld id="{A18E33A5-8E93-8944-8A3D-82129E8D2DFD}" type="slidenum">
              <a:rPr lang="en-US" smtClean="0"/>
              <a:t>10</a:t>
            </a:fld>
            <a:endParaRPr lang="en-US"/>
          </a:p>
        </p:txBody>
      </p:sp>
    </p:spTree>
    <p:extLst>
      <p:ext uri="{BB962C8B-B14F-4D97-AF65-F5344CB8AC3E}">
        <p14:creationId xmlns:p14="http://schemas.microsoft.com/office/powerpoint/2010/main" val="249293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General information: formatting guideline, </a:t>
            </a:r>
            <a:r>
              <a:rPr lang="en-US" sz="1200" kern="1200" dirty="0" smtClean="0">
                <a:solidFill>
                  <a:schemeClr val="tx1"/>
                </a:solidFill>
                <a:effectLst/>
                <a:latin typeface="+mn-lt"/>
                <a:ea typeface="+mn-ea"/>
                <a:cs typeface="+mn-cs"/>
              </a:rPr>
              <a:t>deadline for submission, examination procedure, professors and their info </a:t>
            </a:r>
            <a:endParaRPr lang="en-US" dirty="0" smtClean="0"/>
          </a:p>
          <a:p>
            <a:r>
              <a:rPr lang="en-US" dirty="0" smtClean="0"/>
              <a:t>Details: </a:t>
            </a:r>
            <a:r>
              <a:rPr lang="en-US" sz="1200" kern="1200" dirty="0" smtClean="0">
                <a:solidFill>
                  <a:schemeClr val="tx1"/>
                </a:solidFill>
                <a:effectLst/>
                <a:latin typeface="+mn-lt"/>
                <a:ea typeface="+mn-ea"/>
                <a:cs typeface="+mn-cs"/>
              </a:rPr>
              <a:t>project title, abstract, reference content, reference links,</a:t>
            </a:r>
            <a:r>
              <a:rPr lang="en-US" sz="1200" kern="1200" baseline="0" dirty="0" smtClean="0">
                <a:solidFill>
                  <a:schemeClr val="tx1"/>
                </a:solidFill>
                <a:effectLst/>
                <a:latin typeface="+mn-lt"/>
                <a:ea typeface="+mn-ea"/>
                <a:cs typeface="+mn-cs"/>
              </a:rPr>
              <a:t> reference data. Only needed in the first submission</a:t>
            </a:r>
          </a:p>
          <a:p>
            <a:r>
              <a:rPr lang="en-US" sz="1200" kern="1200" baseline="0" dirty="0" smtClean="0">
                <a:solidFill>
                  <a:schemeClr val="tx1"/>
                </a:solidFill>
                <a:effectLst/>
                <a:latin typeface="+mn-lt"/>
                <a:ea typeface="+mn-ea"/>
                <a:cs typeface="+mn-cs"/>
              </a:rPr>
              <a:t>Notification system: hardcopy required, set parameters: read receipt, reminder.</a:t>
            </a:r>
          </a:p>
        </p:txBody>
      </p:sp>
      <p:sp>
        <p:nvSpPr>
          <p:cNvPr id="4" name="Slide Number Placeholder 3"/>
          <p:cNvSpPr>
            <a:spLocks noGrp="1"/>
          </p:cNvSpPr>
          <p:nvPr>
            <p:ph type="sldNum" sz="quarter" idx="10"/>
          </p:nvPr>
        </p:nvSpPr>
        <p:spPr/>
        <p:txBody>
          <a:bodyPr/>
          <a:lstStyle/>
          <a:p>
            <a:fld id="{A18E33A5-8E93-8944-8A3D-82129E8D2DFD}" type="slidenum">
              <a:rPr lang="en-US" smtClean="0"/>
              <a:t>11</a:t>
            </a:fld>
            <a:endParaRPr lang="en-US"/>
          </a:p>
        </p:txBody>
      </p:sp>
    </p:spTree>
    <p:extLst>
      <p:ext uri="{BB962C8B-B14F-4D97-AF65-F5344CB8AC3E}">
        <p14:creationId xmlns:p14="http://schemas.microsoft.com/office/powerpoint/2010/main" val="168538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basic</a:t>
            </a:r>
            <a:r>
              <a:rPr lang="en-US" baseline="0" dirty="0" smtClean="0"/>
              <a:t> workflow for the professors is simple because we will want to make it as easy as possible for them</a:t>
            </a:r>
            <a:endParaRPr lang="en-US" dirty="0" smtClean="0"/>
          </a:p>
          <a:p>
            <a:r>
              <a:rPr lang="en-US" dirty="0" smtClean="0"/>
              <a:t>The general workflow is there but the professors</a:t>
            </a:r>
            <a:r>
              <a:rPr lang="en-US" baseline="0" dirty="0" smtClean="0"/>
              <a:t> are free to choose any form of feedback they want to communicate with the student. Even if they do not want to use the system, simply indicate that in the preference</a:t>
            </a:r>
            <a:endParaRPr lang="en-US" dirty="0"/>
          </a:p>
        </p:txBody>
      </p:sp>
      <p:sp>
        <p:nvSpPr>
          <p:cNvPr id="4" name="Slide Number Placeholder 3"/>
          <p:cNvSpPr>
            <a:spLocks noGrp="1"/>
          </p:cNvSpPr>
          <p:nvPr>
            <p:ph type="sldNum" sz="quarter" idx="10"/>
          </p:nvPr>
        </p:nvSpPr>
        <p:spPr/>
        <p:txBody>
          <a:bodyPr/>
          <a:lstStyle/>
          <a:p>
            <a:fld id="{A18E33A5-8E93-8944-8A3D-82129E8D2DFD}" type="slidenum">
              <a:rPr lang="en-US" smtClean="0"/>
              <a:t>12</a:t>
            </a:fld>
            <a:endParaRPr lang="en-US"/>
          </a:p>
        </p:txBody>
      </p:sp>
    </p:spTree>
    <p:extLst>
      <p:ext uri="{BB962C8B-B14F-4D97-AF65-F5344CB8AC3E}">
        <p14:creationId xmlns:p14="http://schemas.microsoft.com/office/powerpoint/2010/main" val="2398156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(24/4/13 15:37) -----</a:t>
            </a:r>
          </a:p>
          <a:p>
            <a:r>
              <a:rPr lang="en-US"/>
              <a:t>sharepoint</a:t>
            </a:r>
          </a:p>
          <a:p>
            <a:r>
              <a:rPr lang="en-US"/>
              <a:t>add examiner identifier</a:t>
            </a:r>
          </a:p>
        </p:txBody>
      </p:sp>
      <p:sp>
        <p:nvSpPr>
          <p:cNvPr id="4" name="Slide Number Placeholder 3"/>
          <p:cNvSpPr>
            <a:spLocks noGrp="1"/>
          </p:cNvSpPr>
          <p:nvPr>
            <p:ph type="sldNum" sz="quarter" idx="10"/>
          </p:nvPr>
        </p:nvSpPr>
        <p:spPr/>
        <p:txBody>
          <a:bodyPr/>
          <a:lstStyle/>
          <a:p>
            <a:fld id="{A18E33A5-8E93-8944-8A3D-82129E8D2DFD}" type="slidenum">
              <a:rPr lang="en-US" smtClean="0"/>
              <a:t>13</a:t>
            </a:fld>
            <a:endParaRPr lang="en-US"/>
          </a:p>
        </p:txBody>
      </p:sp>
    </p:spTree>
    <p:extLst>
      <p:ext uri="{BB962C8B-B14F-4D97-AF65-F5344CB8AC3E}">
        <p14:creationId xmlns:p14="http://schemas.microsoft.com/office/powerpoint/2010/main" val="1467517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23/4/13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23/4/13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23/4/13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23/4/13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23/4/13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23/4/13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23/4/13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23/4/13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23/4/13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23/4/13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23/4/13</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23/4/13</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diagramData" Target="../diagrams/data1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diagramData" Target="../diagrams/data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7" Type="http://schemas.openxmlformats.org/officeDocument/2006/relationships/image" Target="../media/image2.png"/><Relationship Id="rId8"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image" Target="../media/image2.png"/><Relationship Id="rId8"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Thesis Management System</a:t>
            </a:r>
            <a:endParaRPr lang="en-US" dirty="0"/>
          </a:p>
        </p:txBody>
      </p:sp>
      <p:sp>
        <p:nvSpPr>
          <p:cNvPr id="3" name="Subtitle 2"/>
          <p:cNvSpPr>
            <a:spLocks noGrp="1"/>
          </p:cNvSpPr>
          <p:nvPr>
            <p:ph type="subTitle" idx="1"/>
          </p:nvPr>
        </p:nvSpPr>
        <p:spPr/>
        <p:txBody>
          <a:bodyPr/>
          <a:lstStyle/>
          <a:p>
            <a:r>
              <a:rPr lang="en-US" dirty="0" smtClean="0"/>
              <a:t>CA Presentation</a:t>
            </a:r>
          </a:p>
          <a:p>
            <a:r>
              <a:rPr lang="en-US" dirty="0" smtClean="0"/>
              <a:t>Ken Tran</a:t>
            </a:r>
            <a:endParaRPr lang="en-US" dirty="0"/>
          </a:p>
        </p:txBody>
      </p:sp>
    </p:spTree>
    <p:extLst>
      <p:ext uri="{BB962C8B-B14F-4D97-AF65-F5344CB8AC3E}">
        <p14:creationId xmlns:p14="http://schemas.microsoft.com/office/powerpoint/2010/main" val="112114620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Features</a:t>
            </a:r>
            <a:endParaRPr lang="en-US" dirty="0"/>
          </a:p>
        </p:txBody>
      </p:sp>
      <p:sp>
        <p:nvSpPr>
          <p:cNvPr id="3" name="Content Placeholder 2"/>
          <p:cNvSpPr>
            <a:spLocks noGrp="1"/>
          </p:cNvSpPr>
          <p:nvPr>
            <p:ph idx="1"/>
          </p:nvPr>
        </p:nvSpPr>
        <p:spPr/>
        <p:txBody>
          <a:bodyPr/>
          <a:lstStyle/>
          <a:p>
            <a:r>
              <a:rPr lang="en-US" dirty="0" smtClean="0"/>
              <a:t>Submitting and downloading documents (PDF format)</a:t>
            </a:r>
          </a:p>
          <a:p>
            <a:r>
              <a:rPr lang="en-US" dirty="0" smtClean="0"/>
              <a:t>Automated Notification System (reminder, deadline, submission type)</a:t>
            </a:r>
          </a:p>
          <a:p>
            <a:r>
              <a:rPr lang="en-US" dirty="0" smtClean="0"/>
              <a:t>Backup all versions of the thesis</a:t>
            </a:r>
          </a:p>
          <a:p>
            <a:r>
              <a:rPr lang="en-US" dirty="0" smtClean="0"/>
              <a:t>Simple Editor allows users to read, search and comment</a:t>
            </a:r>
          </a:p>
          <a:p>
            <a:r>
              <a:rPr lang="en-US" dirty="0" smtClean="0"/>
              <a:t>Reference detection system helps navigate to the source</a:t>
            </a:r>
          </a:p>
          <a:p>
            <a:r>
              <a:rPr lang="en-US" dirty="0" smtClean="0"/>
              <a:t>Timeline interface to keep track of important date</a:t>
            </a:r>
          </a:p>
          <a:p>
            <a:r>
              <a:rPr lang="en-US" dirty="0" smtClean="0"/>
              <a:t>Well-organized repository</a:t>
            </a:r>
          </a:p>
          <a:p>
            <a:r>
              <a:rPr lang="en-US" dirty="0" smtClean="0"/>
              <a:t>Automated Formatting Check</a:t>
            </a:r>
            <a:endParaRPr lang="en-US" dirty="0"/>
          </a:p>
        </p:txBody>
      </p:sp>
    </p:spTree>
    <p:extLst>
      <p:ext uri="{BB962C8B-B14F-4D97-AF65-F5344CB8AC3E}">
        <p14:creationId xmlns:p14="http://schemas.microsoft.com/office/powerpoint/2010/main" val="40288065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4237920"/>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0788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graphicEl>
                                              <a:dgm id="{F699EDAE-DE27-E04C-AB3A-A5915B57F0CF}"/>
                                            </p:graphicEl>
                                          </p:spTgt>
                                        </p:tgtEl>
                                        <p:attrNameLst>
                                          <p:attrName>style.visibility</p:attrName>
                                        </p:attrNameLst>
                                      </p:cBhvr>
                                      <p:to>
                                        <p:strVal val="visible"/>
                                      </p:to>
                                    </p:set>
                                    <p:anim calcmode="lin" valueType="num">
                                      <p:cBhvr additive="base">
                                        <p:cTn id="7" dur="500"/>
                                        <p:tgtEl>
                                          <p:spTgt spid="4">
                                            <p:graphicEl>
                                              <a:dgm id="{F699EDAE-DE27-E04C-AB3A-A5915B57F0CF}"/>
                                            </p:graphicEl>
                                          </p:spTgt>
                                        </p:tgtEl>
                                        <p:attrNameLst>
                                          <p:attrName>ppt_y</p:attrName>
                                        </p:attrNameLst>
                                      </p:cBhvr>
                                      <p:tavLst>
                                        <p:tav tm="0">
                                          <p:val>
                                            <p:strVal val="#ppt_y+#ppt_h*1.125000"/>
                                          </p:val>
                                        </p:tav>
                                        <p:tav tm="100000">
                                          <p:val>
                                            <p:strVal val="#ppt_y"/>
                                          </p:val>
                                        </p:tav>
                                      </p:tavLst>
                                    </p:anim>
                                    <p:animEffect transition="in" filter="wipe(up)">
                                      <p:cBhvr>
                                        <p:cTn id="8" dur="500"/>
                                        <p:tgtEl>
                                          <p:spTgt spid="4">
                                            <p:graphicEl>
                                              <a:dgm id="{F699EDAE-DE27-E04C-AB3A-A5915B57F0CF}"/>
                                            </p:graphic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graphicEl>
                                              <a:dgm id="{E530D05D-8A83-8B4D-9D32-E94681D70A34}"/>
                                            </p:graphicEl>
                                          </p:spTgt>
                                        </p:tgtEl>
                                        <p:attrNameLst>
                                          <p:attrName>style.visibility</p:attrName>
                                        </p:attrNameLst>
                                      </p:cBhvr>
                                      <p:to>
                                        <p:strVal val="visible"/>
                                      </p:to>
                                    </p:set>
                                    <p:anim calcmode="lin" valueType="num">
                                      <p:cBhvr additive="base">
                                        <p:cTn id="13" dur="500"/>
                                        <p:tgtEl>
                                          <p:spTgt spid="4">
                                            <p:graphicEl>
                                              <a:dgm id="{E530D05D-8A83-8B4D-9D32-E94681D70A34}"/>
                                            </p:graphicEl>
                                          </p:spTgt>
                                        </p:tgtEl>
                                        <p:attrNameLst>
                                          <p:attrName>ppt_y</p:attrName>
                                        </p:attrNameLst>
                                      </p:cBhvr>
                                      <p:tavLst>
                                        <p:tav tm="0">
                                          <p:val>
                                            <p:strVal val="#ppt_y+#ppt_h*1.125000"/>
                                          </p:val>
                                        </p:tav>
                                        <p:tav tm="100000">
                                          <p:val>
                                            <p:strVal val="#ppt_y"/>
                                          </p:val>
                                        </p:tav>
                                      </p:tavLst>
                                    </p:anim>
                                    <p:animEffect transition="in" filter="wipe(up)">
                                      <p:cBhvr>
                                        <p:cTn id="14" dur="500"/>
                                        <p:tgtEl>
                                          <p:spTgt spid="4">
                                            <p:graphicEl>
                                              <a:dgm id="{E530D05D-8A83-8B4D-9D32-E94681D70A34}"/>
                                            </p:graphic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
                                            <p:graphicEl>
                                              <a:dgm id="{FAA27743-9F11-1E4E-9888-EA30B17E77B7}"/>
                                            </p:graphicEl>
                                          </p:spTgt>
                                        </p:tgtEl>
                                        <p:attrNameLst>
                                          <p:attrName>style.visibility</p:attrName>
                                        </p:attrNameLst>
                                      </p:cBhvr>
                                      <p:to>
                                        <p:strVal val="visible"/>
                                      </p:to>
                                    </p:set>
                                    <p:anim calcmode="lin" valueType="num">
                                      <p:cBhvr additive="base">
                                        <p:cTn id="17" dur="500"/>
                                        <p:tgtEl>
                                          <p:spTgt spid="4">
                                            <p:graphicEl>
                                              <a:dgm id="{FAA27743-9F11-1E4E-9888-EA30B17E77B7}"/>
                                            </p:graphicEl>
                                          </p:spTgt>
                                        </p:tgtEl>
                                        <p:attrNameLst>
                                          <p:attrName>ppt_y</p:attrName>
                                        </p:attrNameLst>
                                      </p:cBhvr>
                                      <p:tavLst>
                                        <p:tav tm="0">
                                          <p:val>
                                            <p:strVal val="#ppt_y+#ppt_h*1.125000"/>
                                          </p:val>
                                        </p:tav>
                                        <p:tav tm="100000">
                                          <p:val>
                                            <p:strVal val="#ppt_y"/>
                                          </p:val>
                                        </p:tav>
                                      </p:tavLst>
                                    </p:anim>
                                    <p:animEffect transition="in" filter="wipe(up)">
                                      <p:cBhvr>
                                        <p:cTn id="18" dur="500"/>
                                        <p:tgtEl>
                                          <p:spTgt spid="4">
                                            <p:graphicEl>
                                              <a:dgm id="{FAA27743-9F11-1E4E-9888-EA30B17E77B7}"/>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4">
                                            <p:graphicEl>
                                              <a:dgm id="{C6ED7EB1-AE2E-5A44-8409-9C02D6C60A0F}"/>
                                            </p:graphicEl>
                                          </p:spTgt>
                                        </p:tgtEl>
                                        <p:attrNameLst>
                                          <p:attrName>style.visibility</p:attrName>
                                        </p:attrNameLst>
                                      </p:cBhvr>
                                      <p:to>
                                        <p:strVal val="visible"/>
                                      </p:to>
                                    </p:set>
                                    <p:anim calcmode="lin" valueType="num">
                                      <p:cBhvr additive="base">
                                        <p:cTn id="23" dur="500"/>
                                        <p:tgtEl>
                                          <p:spTgt spid="4">
                                            <p:graphicEl>
                                              <a:dgm id="{C6ED7EB1-AE2E-5A44-8409-9C02D6C60A0F}"/>
                                            </p:graphicEl>
                                          </p:spTgt>
                                        </p:tgtEl>
                                        <p:attrNameLst>
                                          <p:attrName>ppt_y</p:attrName>
                                        </p:attrNameLst>
                                      </p:cBhvr>
                                      <p:tavLst>
                                        <p:tav tm="0">
                                          <p:val>
                                            <p:strVal val="#ppt_y+#ppt_h*1.125000"/>
                                          </p:val>
                                        </p:tav>
                                        <p:tav tm="100000">
                                          <p:val>
                                            <p:strVal val="#ppt_y"/>
                                          </p:val>
                                        </p:tav>
                                      </p:tavLst>
                                    </p:anim>
                                    <p:animEffect transition="in" filter="wipe(up)">
                                      <p:cBhvr>
                                        <p:cTn id="24" dur="500"/>
                                        <p:tgtEl>
                                          <p:spTgt spid="4">
                                            <p:graphicEl>
                                              <a:dgm id="{C6ED7EB1-AE2E-5A44-8409-9C02D6C60A0F}"/>
                                            </p:graphic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4">
                                            <p:graphicEl>
                                              <a:dgm id="{2F2BCA56-0465-3C46-BE90-5ADB14C55ABB}"/>
                                            </p:graphicEl>
                                          </p:spTgt>
                                        </p:tgtEl>
                                        <p:attrNameLst>
                                          <p:attrName>style.visibility</p:attrName>
                                        </p:attrNameLst>
                                      </p:cBhvr>
                                      <p:to>
                                        <p:strVal val="visible"/>
                                      </p:to>
                                    </p:set>
                                    <p:anim calcmode="lin" valueType="num">
                                      <p:cBhvr additive="base">
                                        <p:cTn id="27" dur="500"/>
                                        <p:tgtEl>
                                          <p:spTgt spid="4">
                                            <p:graphicEl>
                                              <a:dgm id="{2F2BCA56-0465-3C46-BE90-5ADB14C55ABB}"/>
                                            </p:graphicEl>
                                          </p:spTgt>
                                        </p:tgtEl>
                                        <p:attrNameLst>
                                          <p:attrName>ppt_y</p:attrName>
                                        </p:attrNameLst>
                                      </p:cBhvr>
                                      <p:tavLst>
                                        <p:tav tm="0">
                                          <p:val>
                                            <p:strVal val="#ppt_y+#ppt_h*1.125000"/>
                                          </p:val>
                                        </p:tav>
                                        <p:tav tm="100000">
                                          <p:val>
                                            <p:strVal val="#ppt_y"/>
                                          </p:val>
                                        </p:tav>
                                      </p:tavLst>
                                    </p:anim>
                                    <p:animEffect transition="in" filter="wipe(up)">
                                      <p:cBhvr>
                                        <p:cTn id="28" dur="500"/>
                                        <p:tgtEl>
                                          <p:spTgt spid="4">
                                            <p:graphicEl>
                                              <a:dgm id="{2F2BCA56-0465-3C46-BE90-5ADB14C55ABB}"/>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4">
                                            <p:graphicEl>
                                              <a:dgm id="{51C0D9BE-84DA-EC41-B462-119581C8E28F}"/>
                                            </p:graphicEl>
                                          </p:spTgt>
                                        </p:tgtEl>
                                        <p:attrNameLst>
                                          <p:attrName>style.visibility</p:attrName>
                                        </p:attrNameLst>
                                      </p:cBhvr>
                                      <p:to>
                                        <p:strVal val="visible"/>
                                      </p:to>
                                    </p:set>
                                    <p:anim calcmode="lin" valueType="num">
                                      <p:cBhvr additive="base">
                                        <p:cTn id="33" dur="500"/>
                                        <p:tgtEl>
                                          <p:spTgt spid="4">
                                            <p:graphicEl>
                                              <a:dgm id="{51C0D9BE-84DA-EC41-B462-119581C8E28F}"/>
                                            </p:graphicEl>
                                          </p:spTgt>
                                        </p:tgtEl>
                                        <p:attrNameLst>
                                          <p:attrName>ppt_y</p:attrName>
                                        </p:attrNameLst>
                                      </p:cBhvr>
                                      <p:tavLst>
                                        <p:tav tm="0">
                                          <p:val>
                                            <p:strVal val="#ppt_y+#ppt_h*1.125000"/>
                                          </p:val>
                                        </p:tav>
                                        <p:tav tm="100000">
                                          <p:val>
                                            <p:strVal val="#ppt_y"/>
                                          </p:val>
                                        </p:tav>
                                      </p:tavLst>
                                    </p:anim>
                                    <p:animEffect transition="in" filter="wipe(up)">
                                      <p:cBhvr>
                                        <p:cTn id="34" dur="500"/>
                                        <p:tgtEl>
                                          <p:spTgt spid="4">
                                            <p:graphicEl>
                                              <a:dgm id="{51C0D9BE-84DA-EC41-B462-119581C8E28F}"/>
                                            </p:graphic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4">
                                            <p:graphicEl>
                                              <a:dgm id="{ACF992DA-34BD-F245-B5CC-E49C7B1F1A09}"/>
                                            </p:graphicEl>
                                          </p:spTgt>
                                        </p:tgtEl>
                                        <p:attrNameLst>
                                          <p:attrName>style.visibility</p:attrName>
                                        </p:attrNameLst>
                                      </p:cBhvr>
                                      <p:to>
                                        <p:strVal val="visible"/>
                                      </p:to>
                                    </p:set>
                                    <p:anim calcmode="lin" valueType="num">
                                      <p:cBhvr additive="base">
                                        <p:cTn id="37" dur="500"/>
                                        <p:tgtEl>
                                          <p:spTgt spid="4">
                                            <p:graphicEl>
                                              <a:dgm id="{ACF992DA-34BD-F245-B5CC-E49C7B1F1A09}"/>
                                            </p:graphicEl>
                                          </p:spTgt>
                                        </p:tgtEl>
                                        <p:attrNameLst>
                                          <p:attrName>ppt_y</p:attrName>
                                        </p:attrNameLst>
                                      </p:cBhvr>
                                      <p:tavLst>
                                        <p:tav tm="0">
                                          <p:val>
                                            <p:strVal val="#ppt_y+#ppt_h*1.125000"/>
                                          </p:val>
                                        </p:tav>
                                        <p:tav tm="100000">
                                          <p:val>
                                            <p:strVal val="#ppt_y"/>
                                          </p:val>
                                        </p:tav>
                                      </p:tavLst>
                                    </p:anim>
                                    <p:animEffect transition="in" filter="wipe(up)">
                                      <p:cBhvr>
                                        <p:cTn id="38" dur="500"/>
                                        <p:tgtEl>
                                          <p:spTgt spid="4">
                                            <p:graphicEl>
                                              <a:dgm id="{ACF992DA-34BD-F245-B5CC-E49C7B1F1A09}"/>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4">
                                            <p:graphicEl>
                                              <a:dgm id="{3F08E604-8A14-1349-A9DD-09980EE38C37}"/>
                                            </p:graphicEl>
                                          </p:spTgt>
                                        </p:tgtEl>
                                        <p:attrNameLst>
                                          <p:attrName>style.visibility</p:attrName>
                                        </p:attrNameLst>
                                      </p:cBhvr>
                                      <p:to>
                                        <p:strVal val="visible"/>
                                      </p:to>
                                    </p:set>
                                    <p:anim calcmode="lin" valueType="num">
                                      <p:cBhvr additive="base">
                                        <p:cTn id="43" dur="500"/>
                                        <p:tgtEl>
                                          <p:spTgt spid="4">
                                            <p:graphicEl>
                                              <a:dgm id="{3F08E604-8A14-1349-A9DD-09980EE38C37}"/>
                                            </p:graphicEl>
                                          </p:spTgt>
                                        </p:tgtEl>
                                        <p:attrNameLst>
                                          <p:attrName>ppt_y</p:attrName>
                                        </p:attrNameLst>
                                      </p:cBhvr>
                                      <p:tavLst>
                                        <p:tav tm="0">
                                          <p:val>
                                            <p:strVal val="#ppt_y+#ppt_h*1.125000"/>
                                          </p:val>
                                        </p:tav>
                                        <p:tav tm="100000">
                                          <p:val>
                                            <p:strVal val="#ppt_y"/>
                                          </p:val>
                                        </p:tav>
                                      </p:tavLst>
                                    </p:anim>
                                    <p:animEffect transition="in" filter="wipe(up)">
                                      <p:cBhvr>
                                        <p:cTn id="44" dur="500"/>
                                        <p:tgtEl>
                                          <p:spTgt spid="4">
                                            <p:graphicEl>
                                              <a:dgm id="{3F08E604-8A14-1349-A9DD-09980EE38C37}"/>
                                            </p:graphicEl>
                                          </p:spTgt>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4">
                                            <p:graphicEl>
                                              <a:dgm id="{453C05B9-403A-7B45-9AC2-FD7F640C720B}"/>
                                            </p:graphicEl>
                                          </p:spTgt>
                                        </p:tgtEl>
                                        <p:attrNameLst>
                                          <p:attrName>style.visibility</p:attrName>
                                        </p:attrNameLst>
                                      </p:cBhvr>
                                      <p:to>
                                        <p:strVal val="visible"/>
                                      </p:to>
                                    </p:set>
                                    <p:anim calcmode="lin" valueType="num">
                                      <p:cBhvr additive="base">
                                        <p:cTn id="47" dur="500"/>
                                        <p:tgtEl>
                                          <p:spTgt spid="4">
                                            <p:graphicEl>
                                              <a:dgm id="{453C05B9-403A-7B45-9AC2-FD7F640C720B}"/>
                                            </p:graphicEl>
                                          </p:spTgt>
                                        </p:tgtEl>
                                        <p:attrNameLst>
                                          <p:attrName>ppt_y</p:attrName>
                                        </p:attrNameLst>
                                      </p:cBhvr>
                                      <p:tavLst>
                                        <p:tav tm="0">
                                          <p:val>
                                            <p:strVal val="#ppt_y+#ppt_h*1.125000"/>
                                          </p:val>
                                        </p:tav>
                                        <p:tav tm="100000">
                                          <p:val>
                                            <p:strVal val="#ppt_y"/>
                                          </p:val>
                                        </p:tav>
                                      </p:tavLst>
                                    </p:anim>
                                    <p:animEffect transition="in" filter="wipe(up)">
                                      <p:cBhvr>
                                        <p:cTn id="48" dur="500"/>
                                        <p:tgtEl>
                                          <p:spTgt spid="4">
                                            <p:graphicEl>
                                              <a:dgm id="{453C05B9-403A-7B45-9AC2-FD7F640C720B}"/>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4">
                                            <p:graphicEl>
                                              <a:dgm id="{4F352316-E2BB-7547-A3A2-CEF72C441E62}"/>
                                            </p:graphicEl>
                                          </p:spTgt>
                                        </p:tgtEl>
                                        <p:attrNameLst>
                                          <p:attrName>style.visibility</p:attrName>
                                        </p:attrNameLst>
                                      </p:cBhvr>
                                      <p:to>
                                        <p:strVal val="visible"/>
                                      </p:to>
                                    </p:set>
                                    <p:anim calcmode="lin" valueType="num">
                                      <p:cBhvr additive="base">
                                        <p:cTn id="53" dur="500"/>
                                        <p:tgtEl>
                                          <p:spTgt spid="4">
                                            <p:graphicEl>
                                              <a:dgm id="{4F352316-E2BB-7547-A3A2-CEF72C441E62}"/>
                                            </p:graphicEl>
                                          </p:spTgt>
                                        </p:tgtEl>
                                        <p:attrNameLst>
                                          <p:attrName>ppt_y</p:attrName>
                                        </p:attrNameLst>
                                      </p:cBhvr>
                                      <p:tavLst>
                                        <p:tav tm="0">
                                          <p:val>
                                            <p:strVal val="#ppt_y+#ppt_h*1.125000"/>
                                          </p:val>
                                        </p:tav>
                                        <p:tav tm="100000">
                                          <p:val>
                                            <p:strVal val="#ppt_y"/>
                                          </p:val>
                                        </p:tav>
                                      </p:tavLst>
                                    </p:anim>
                                    <p:animEffect transition="in" filter="wipe(up)">
                                      <p:cBhvr>
                                        <p:cTn id="54" dur="500"/>
                                        <p:tgtEl>
                                          <p:spTgt spid="4">
                                            <p:graphicEl>
                                              <a:dgm id="{4F352316-E2BB-7547-A3A2-CEF72C441E62}"/>
                                            </p:graphicEl>
                                          </p:spTgt>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4">
                                            <p:graphicEl>
                                              <a:dgm id="{346EC112-E147-994C-8B53-AB83BDEB33B8}"/>
                                            </p:graphicEl>
                                          </p:spTgt>
                                        </p:tgtEl>
                                        <p:attrNameLst>
                                          <p:attrName>style.visibility</p:attrName>
                                        </p:attrNameLst>
                                      </p:cBhvr>
                                      <p:to>
                                        <p:strVal val="visible"/>
                                      </p:to>
                                    </p:set>
                                    <p:anim calcmode="lin" valueType="num">
                                      <p:cBhvr additive="base">
                                        <p:cTn id="57" dur="500"/>
                                        <p:tgtEl>
                                          <p:spTgt spid="4">
                                            <p:graphicEl>
                                              <a:dgm id="{346EC112-E147-994C-8B53-AB83BDEB33B8}"/>
                                            </p:graphicEl>
                                          </p:spTgt>
                                        </p:tgtEl>
                                        <p:attrNameLst>
                                          <p:attrName>ppt_y</p:attrName>
                                        </p:attrNameLst>
                                      </p:cBhvr>
                                      <p:tavLst>
                                        <p:tav tm="0">
                                          <p:val>
                                            <p:strVal val="#ppt_y+#ppt_h*1.125000"/>
                                          </p:val>
                                        </p:tav>
                                        <p:tav tm="100000">
                                          <p:val>
                                            <p:strVal val="#ppt_y"/>
                                          </p:val>
                                        </p:tav>
                                      </p:tavLst>
                                    </p:anim>
                                    <p:animEffect transition="in" filter="wipe(up)">
                                      <p:cBhvr>
                                        <p:cTn id="58" dur="500"/>
                                        <p:tgtEl>
                                          <p:spTgt spid="4">
                                            <p:graphicEl>
                                              <a:dgm id="{346EC112-E147-994C-8B53-AB83BDEB33B8}"/>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4">
                                            <p:graphicEl>
                                              <a:dgm id="{83691207-BD88-DD45-9489-82EE407BA5A1}"/>
                                            </p:graphicEl>
                                          </p:spTgt>
                                        </p:tgtEl>
                                        <p:attrNameLst>
                                          <p:attrName>style.visibility</p:attrName>
                                        </p:attrNameLst>
                                      </p:cBhvr>
                                      <p:to>
                                        <p:strVal val="visible"/>
                                      </p:to>
                                    </p:set>
                                    <p:anim calcmode="lin" valueType="num">
                                      <p:cBhvr additive="base">
                                        <p:cTn id="63" dur="500"/>
                                        <p:tgtEl>
                                          <p:spTgt spid="4">
                                            <p:graphicEl>
                                              <a:dgm id="{83691207-BD88-DD45-9489-82EE407BA5A1}"/>
                                            </p:graphicEl>
                                          </p:spTgt>
                                        </p:tgtEl>
                                        <p:attrNameLst>
                                          <p:attrName>ppt_y</p:attrName>
                                        </p:attrNameLst>
                                      </p:cBhvr>
                                      <p:tavLst>
                                        <p:tav tm="0">
                                          <p:val>
                                            <p:strVal val="#ppt_y+#ppt_h*1.125000"/>
                                          </p:val>
                                        </p:tav>
                                        <p:tav tm="100000">
                                          <p:val>
                                            <p:strVal val="#ppt_y"/>
                                          </p:val>
                                        </p:tav>
                                      </p:tavLst>
                                    </p:anim>
                                    <p:animEffect transition="in" filter="wipe(up)">
                                      <p:cBhvr>
                                        <p:cTn id="64" dur="500"/>
                                        <p:tgtEl>
                                          <p:spTgt spid="4">
                                            <p:graphicEl>
                                              <a:dgm id="{83691207-BD88-DD45-9489-82EE407BA5A1}"/>
                                            </p:graphicEl>
                                          </p:spTgt>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4">
                                            <p:graphicEl>
                                              <a:dgm id="{CA84A872-B074-EC4C-8528-7C62F8CFC66E}"/>
                                            </p:graphicEl>
                                          </p:spTgt>
                                        </p:tgtEl>
                                        <p:attrNameLst>
                                          <p:attrName>style.visibility</p:attrName>
                                        </p:attrNameLst>
                                      </p:cBhvr>
                                      <p:to>
                                        <p:strVal val="visible"/>
                                      </p:to>
                                    </p:set>
                                    <p:anim calcmode="lin" valueType="num">
                                      <p:cBhvr additive="base">
                                        <p:cTn id="67" dur="500"/>
                                        <p:tgtEl>
                                          <p:spTgt spid="4">
                                            <p:graphicEl>
                                              <a:dgm id="{CA84A872-B074-EC4C-8528-7C62F8CFC66E}"/>
                                            </p:graphicEl>
                                          </p:spTgt>
                                        </p:tgtEl>
                                        <p:attrNameLst>
                                          <p:attrName>ppt_y</p:attrName>
                                        </p:attrNameLst>
                                      </p:cBhvr>
                                      <p:tavLst>
                                        <p:tav tm="0">
                                          <p:val>
                                            <p:strVal val="#ppt_y+#ppt_h*1.125000"/>
                                          </p:val>
                                        </p:tav>
                                        <p:tav tm="100000">
                                          <p:val>
                                            <p:strVal val="#ppt_y"/>
                                          </p:val>
                                        </p:tav>
                                      </p:tavLst>
                                    </p:anim>
                                    <p:animEffect transition="in" filter="wipe(up)">
                                      <p:cBhvr>
                                        <p:cTn id="68" dur="500"/>
                                        <p:tgtEl>
                                          <p:spTgt spid="4">
                                            <p:graphicEl>
                                              <a:dgm id="{CA84A872-B074-EC4C-8528-7C62F8CFC66E}"/>
                                            </p:graphicEl>
                                          </p:spTgt>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4">
                                            <p:graphicEl>
                                              <a:dgm id="{539C6DAE-F62F-C04E-9506-57661138264C}"/>
                                            </p:graphicEl>
                                          </p:spTgt>
                                        </p:tgtEl>
                                        <p:attrNameLst>
                                          <p:attrName>style.visibility</p:attrName>
                                        </p:attrNameLst>
                                      </p:cBhvr>
                                      <p:to>
                                        <p:strVal val="visible"/>
                                      </p:to>
                                    </p:set>
                                    <p:anim calcmode="lin" valueType="num">
                                      <p:cBhvr additive="base">
                                        <p:cTn id="73" dur="500"/>
                                        <p:tgtEl>
                                          <p:spTgt spid="4">
                                            <p:graphicEl>
                                              <a:dgm id="{539C6DAE-F62F-C04E-9506-57661138264C}"/>
                                            </p:graphicEl>
                                          </p:spTgt>
                                        </p:tgtEl>
                                        <p:attrNameLst>
                                          <p:attrName>ppt_y</p:attrName>
                                        </p:attrNameLst>
                                      </p:cBhvr>
                                      <p:tavLst>
                                        <p:tav tm="0">
                                          <p:val>
                                            <p:strVal val="#ppt_y+#ppt_h*1.125000"/>
                                          </p:val>
                                        </p:tav>
                                        <p:tav tm="100000">
                                          <p:val>
                                            <p:strVal val="#ppt_y"/>
                                          </p:val>
                                        </p:tav>
                                      </p:tavLst>
                                    </p:anim>
                                    <p:animEffect transition="in" filter="wipe(up)">
                                      <p:cBhvr>
                                        <p:cTn id="74" dur="500"/>
                                        <p:tgtEl>
                                          <p:spTgt spid="4">
                                            <p:graphicEl>
                                              <a:dgm id="{539C6DAE-F62F-C04E-9506-57661138264C}"/>
                                            </p:graphicEl>
                                          </p:spTgt>
                                        </p:tgtEl>
                                      </p:cBhvr>
                                    </p:animEffect>
                                  </p:childTnLst>
                                </p:cTn>
                              </p:par>
                              <p:par>
                                <p:cTn id="75" presetID="12" presetClass="entr" presetSubtype="4" fill="hold" grpId="0" nodeType="withEffect">
                                  <p:stCondLst>
                                    <p:cond delay="0"/>
                                  </p:stCondLst>
                                  <p:childTnLst>
                                    <p:set>
                                      <p:cBhvr>
                                        <p:cTn id="76" dur="1" fill="hold">
                                          <p:stCondLst>
                                            <p:cond delay="0"/>
                                          </p:stCondLst>
                                        </p:cTn>
                                        <p:tgtEl>
                                          <p:spTgt spid="4">
                                            <p:graphicEl>
                                              <a:dgm id="{D546DD01-0172-D74D-968A-8D4E0CCAD7AF}"/>
                                            </p:graphicEl>
                                          </p:spTgt>
                                        </p:tgtEl>
                                        <p:attrNameLst>
                                          <p:attrName>style.visibility</p:attrName>
                                        </p:attrNameLst>
                                      </p:cBhvr>
                                      <p:to>
                                        <p:strVal val="visible"/>
                                      </p:to>
                                    </p:set>
                                    <p:anim calcmode="lin" valueType="num">
                                      <p:cBhvr additive="base">
                                        <p:cTn id="77" dur="500"/>
                                        <p:tgtEl>
                                          <p:spTgt spid="4">
                                            <p:graphicEl>
                                              <a:dgm id="{D546DD01-0172-D74D-968A-8D4E0CCAD7AF}"/>
                                            </p:graphicEl>
                                          </p:spTgt>
                                        </p:tgtEl>
                                        <p:attrNameLst>
                                          <p:attrName>ppt_y</p:attrName>
                                        </p:attrNameLst>
                                      </p:cBhvr>
                                      <p:tavLst>
                                        <p:tav tm="0">
                                          <p:val>
                                            <p:strVal val="#ppt_y+#ppt_h*1.125000"/>
                                          </p:val>
                                        </p:tav>
                                        <p:tav tm="100000">
                                          <p:val>
                                            <p:strVal val="#ppt_y"/>
                                          </p:val>
                                        </p:tav>
                                      </p:tavLst>
                                    </p:anim>
                                    <p:animEffect transition="in" filter="wipe(up)">
                                      <p:cBhvr>
                                        <p:cTn id="78" dur="500"/>
                                        <p:tgtEl>
                                          <p:spTgt spid="4">
                                            <p:graphicEl>
                                              <a:dgm id="{D546DD01-0172-D74D-968A-8D4E0CCAD7AF}"/>
                                            </p:graphicEl>
                                          </p:spTgt>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4">
                                            <p:graphicEl>
                                              <a:dgm id="{597A7797-CE21-4B42-A0D9-3A3441E1CA7A}"/>
                                            </p:graphicEl>
                                          </p:spTgt>
                                        </p:tgtEl>
                                        <p:attrNameLst>
                                          <p:attrName>style.visibility</p:attrName>
                                        </p:attrNameLst>
                                      </p:cBhvr>
                                      <p:to>
                                        <p:strVal val="visible"/>
                                      </p:to>
                                    </p:set>
                                    <p:anim calcmode="lin" valueType="num">
                                      <p:cBhvr additive="base">
                                        <p:cTn id="83" dur="500"/>
                                        <p:tgtEl>
                                          <p:spTgt spid="4">
                                            <p:graphicEl>
                                              <a:dgm id="{597A7797-CE21-4B42-A0D9-3A3441E1CA7A}"/>
                                            </p:graphicEl>
                                          </p:spTgt>
                                        </p:tgtEl>
                                        <p:attrNameLst>
                                          <p:attrName>ppt_y</p:attrName>
                                        </p:attrNameLst>
                                      </p:cBhvr>
                                      <p:tavLst>
                                        <p:tav tm="0">
                                          <p:val>
                                            <p:strVal val="#ppt_y+#ppt_h*1.125000"/>
                                          </p:val>
                                        </p:tav>
                                        <p:tav tm="100000">
                                          <p:val>
                                            <p:strVal val="#ppt_y"/>
                                          </p:val>
                                        </p:tav>
                                      </p:tavLst>
                                    </p:anim>
                                    <p:animEffect transition="in" filter="wipe(up)">
                                      <p:cBhvr>
                                        <p:cTn id="84" dur="500"/>
                                        <p:tgtEl>
                                          <p:spTgt spid="4">
                                            <p:graphicEl>
                                              <a:dgm id="{597A7797-CE21-4B42-A0D9-3A3441E1CA7A}"/>
                                            </p:graphicEl>
                                          </p:spTgt>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4">
                                            <p:graphicEl>
                                              <a:dgm id="{4E31F18F-A42C-3A45-B672-DF06482A2946}"/>
                                            </p:graphicEl>
                                          </p:spTgt>
                                        </p:tgtEl>
                                        <p:attrNameLst>
                                          <p:attrName>style.visibility</p:attrName>
                                        </p:attrNameLst>
                                      </p:cBhvr>
                                      <p:to>
                                        <p:strVal val="visible"/>
                                      </p:to>
                                    </p:set>
                                    <p:anim calcmode="lin" valueType="num">
                                      <p:cBhvr additive="base">
                                        <p:cTn id="87" dur="500"/>
                                        <p:tgtEl>
                                          <p:spTgt spid="4">
                                            <p:graphicEl>
                                              <a:dgm id="{4E31F18F-A42C-3A45-B672-DF06482A2946}"/>
                                            </p:graphicEl>
                                          </p:spTgt>
                                        </p:tgtEl>
                                        <p:attrNameLst>
                                          <p:attrName>ppt_y</p:attrName>
                                        </p:attrNameLst>
                                      </p:cBhvr>
                                      <p:tavLst>
                                        <p:tav tm="0">
                                          <p:val>
                                            <p:strVal val="#ppt_y+#ppt_h*1.125000"/>
                                          </p:val>
                                        </p:tav>
                                        <p:tav tm="100000">
                                          <p:val>
                                            <p:strVal val="#ppt_y"/>
                                          </p:val>
                                        </p:tav>
                                      </p:tavLst>
                                    </p:anim>
                                    <p:animEffect transition="in" filter="wipe(up)">
                                      <p:cBhvr>
                                        <p:cTn id="88" dur="500"/>
                                        <p:tgtEl>
                                          <p:spTgt spid="4">
                                            <p:graphicEl>
                                              <a:dgm id="{4E31F18F-A42C-3A45-B672-DF06482A2946}"/>
                                            </p:graphicEl>
                                          </p:spTgt>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4" fill="hold" grpId="0" nodeType="clickEffect">
                                  <p:stCondLst>
                                    <p:cond delay="0"/>
                                  </p:stCondLst>
                                  <p:childTnLst>
                                    <p:set>
                                      <p:cBhvr>
                                        <p:cTn id="92" dur="1" fill="hold">
                                          <p:stCondLst>
                                            <p:cond delay="0"/>
                                          </p:stCondLst>
                                        </p:cTn>
                                        <p:tgtEl>
                                          <p:spTgt spid="4">
                                            <p:graphicEl>
                                              <a:dgm id="{96DE6C79-5A22-E646-954A-9DD63FAB74CA}"/>
                                            </p:graphicEl>
                                          </p:spTgt>
                                        </p:tgtEl>
                                        <p:attrNameLst>
                                          <p:attrName>style.visibility</p:attrName>
                                        </p:attrNameLst>
                                      </p:cBhvr>
                                      <p:to>
                                        <p:strVal val="visible"/>
                                      </p:to>
                                    </p:set>
                                    <p:anim calcmode="lin" valueType="num">
                                      <p:cBhvr additive="base">
                                        <p:cTn id="93" dur="500"/>
                                        <p:tgtEl>
                                          <p:spTgt spid="4">
                                            <p:graphicEl>
                                              <a:dgm id="{96DE6C79-5A22-E646-954A-9DD63FAB74CA}"/>
                                            </p:graphicEl>
                                          </p:spTgt>
                                        </p:tgtEl>
                                        <p:attrNameLst>
                                          <p:attrName>ppt_y</p:attrName>
                                        </p:attrNameLst>
                                      </p:cBhvr>
                                      <p:tavLst>
                                        <p:tav tm="0">
                                          <p:val>
                                            <p:strVal val="#ppt_y+#ppt_h*1.125000"/>
                                          </p:val>
                                        </p:tav>
                                        <p:tav tm="100000">
                                          <p:val>
                                            <p:strVal val="#ppt_y"/>
                                          </p:val>
                                        </p:tav>
                                      </p:tavLst>
                                    </p:anim>
                                    <p:animEffect transition="in" filter="wipe(up)">
                                      <p:cBhvr>
                                        <p:cTn id="94" dur="500"/>
                                        <p:tgtEl>
                                          <p:spTgt spid="4">
                                            <p:graphicEl>
                                              <a:dgm id="{96DE6C79-5A22-E646-954A-9DD63FAB74CA}"/>
                                            </p:graphicEl>
                                          </p:spTgt>
                                        </p:tgtEl>
                                      </p:cBhvr>
                                    </p:animEffect>
                                  </p:childTnLst>
                                </p:cTn>
                              </p:par>
                              <p:par>
                                <p:cTn id="95" presetID="12" presetClass="entr" presetSubtype="4" fill="hold" grpId="0" nodeType="withEffect">
                                  <p:stCondLst>
                                    <p:cond delay="0"/>
                                  </p:stCondLst>
                                  <p:childTnLst>
                                    <p:set>
                                      <p:cBhvr>
                                        <p:cTn id="96" dur="1" fill="hold">
                                          <p:stCondLst>
                                            <p:cond delay="0"/>
                                          </p:stCondLst>
                                        </p:cTn>
                                        <p:tgtEl>
                                          <p:spTgt spid="4">
                                            <p:graphicEl>
                                              <a:dgm id="{085825BE-BD3B-D544-97E8-385E5B7B4842}"/>
                                            </p:graphicEl>
                                          </p:spTgt>
                                        </p:tgtEl>
                                        <p:attrNameLst>
                                          <p:attrName>style.visibility</p:attrName>
                                        </p:attrNameLst>
                                      </p:cBhvr>
                                      <p:to>
                                        <p:strVal val="visible"/>
                                      </p:to>
                                    </p:set>
                                    <p:anim calcmode="lin" valueType="num">
                                      <p:cBhvr additive="base">
                                        <p:cTn id="97" dur="500"/>
                                        <p:tgtEl>
                                          <p:spTgt spid="4">
                                            <p:graphicEl>
                                              <a:dgm id="{085825BE-BD3B-D544-97E8-385E5B7B4842}"/>
                                            </p:graphicEl>
                                          </p:spTgt>
                                        </p:tgtEl>
                                        <p:attrNameLst>
                                          <p:attrName>ppt_y</p:attrName>
                                        </p:attrNameLst>
                                      </p:cBhvr>
                                      <p:tavLst>
                                        <p:tav tm="0">
                                          <p:val>
                                            <p:strVal val="#ppt_y+#ppt_h*1.125000"/>
                                          </p:val>
                                        </p:tav>
                                        <p:tav tm="100000">
                                          <p:val>
                                            <p:strVal val="#ppt_y"/>
                                          </p:val>
                                        </p:tav>
                                      </p:tavLst>
                                    </p:anim>
                                    <p:animEffect transition="in" filter="wipe(up)">
                                      <p:cBhvr>
                                        <p:cTn id="98" dur="500"/>
                                        <p:tgtEl>
                                          <p:spTgt spid="4">
                                            <p:graphicEl>
                                              <a:dgm id="{085825BE-BD3B-D544-97E8-385E5B7B4842}"/>
                                            </p:graphicEl>
                                          </p:spTgt>
                                        </p:tgtEl>
                                      </p:cBhvr>
                                    </p:animEffect>
                                  </p:childTnLst>
                                </p:cTn>
                              </p:par>
                            </p:childTnLst>
                          </p:cTn>
                        </p:par>
                      </p:childTnLst>
                    </p:cTn>
                  </p:par>
                  <p:par>
                    <p:cTn id="99" fill="hold">
                      <p:stCondLst>
                        <p:cond delay="indefinite"/>
                      </p:stCondLst>
                      <p:childTnLst>
                        <p:par>
                          <p:cTn id="100" fill="hold">
                            <p:stCondLst>
                              <p:cond delay="0"/>
                            </p:stCondLst>
                            <p:childTnLst>
                              <p:par>
                                <p:cTn id="101" presetID="12" presetClass="entr" presetSubtype="4" fill="hold" grpId="0" nodeType="clickEffect">
                                  <p:stCondLst>
                                    <p:cond delay="0"/>
                                  </p:stCondLst>
                                  <p:childTnLst>
                                    <p:set>
                                      <p:cBhvr>
                                        <p:cTn id="102" dur="1" fill="hold">
                                          <p:stCondLst>
                                            <p:cond delay="0"/>
                                          </p:stCondLst>
                                        </p:cTn>
                                        <p:tgtEl>
                                          <p:spTgt spid="4">
                                            <p:graphicEl>
                                              <a:dgm id="{BD855D9C-EF03-7248-B538-943669C185A4}"/>
                                            </p:graphicEl>
                                          </p:spTgt>
                                        </p:tgtEl>
                                        <p:attrNameLst>
                                          <p:attrName>style.visibility</p:attrName>
                                        </p:attrNameLst>
                                      </p:cBhvr>
                                      <p:to>
                                        <p:strVal val="visible"/>
                                      </p:to>
                                    </p:set>
                                    <p:anim calcmode="lin" valueType="num">
                                      <p:cBhvr additive="base">
                                        <p:cTn id="103" dur="500"/>
                                        <p:tgtEl>
                                          <p:spTgt spid="4">
                                            <p:graphicEl>
                                              <a:dgm id="{BD855D9C-EF03-7248-B538-943669C185A4}"/>
                                            </p:graphicEl>
                                          </p:spTgt>
                                        </p:tgtEl>
                                        <p:attrNameLst>
                                          <p:attrName>ppt_y</p:attrName>
                                        </p:attrNameLst>
                                      </p:cBhvr>
                                      <p:tavLst>
                                        <p:tav tm="0">
                                          <p:val>
                                            <p:strVal val="#ppt_y+#ppt_h*1.125000"/>
                                          </p:val>
                                        </p:tav>
                                        <p:tav tm="100000">
                                          <p:val>
                                            <p:strVal val="#ppt_y"/>
                                          </p:val>
                                        </p:tav>
                                      </p:tavLst>
                                    </p:anim>
                                    <p:animEffect transition="in" filter="wipe(up)">
                                      <p:cBhvr>
                                        <p:cTn id="104" dur="500"/>
                                        <p:tgtEl>
                                          <p:spTgt spid="4">
                                            <p:graphicEl>
                                              <a:dgm id="{BD855D9C-EF03-7248-B538-943669C185A4}"/>
                                            </p:graphicEl>
                                          </p:spTgt>
                                        </p:tgtEl>
                                      </p:cBhvr>
                                    </p:animEffect>
                                  </p:childTnLst>
                                </p:cTn>
                              </p:par>
                              <p:par>
                                <p:cTn id="105" presetID="12" presetClass="entr" presetSubtype="4" fill="hold" grpId="0" nodeType="withEffect">
                                  <p:stCondLst>
                                    <p:cond delay="0"/>
                                  </p:stCondLst>
                                  <p:childTnLst>
                                    <p:set>
                                      <p:cBhvr>
                                        <p:cTn id="106" dur="1" fill="hold">
                                          <p:stCondLst>
                                            <p:cond delay="0"/>
                                          </p:stCondLst>
                                        </p:cTn>
                                        <p:tgtEl>
                                          <p:spTgt spid="4">
                                            <p:graphicEl>
                                              <a:dgm id="{A8B4C0FC-F486-544A-8DC8-1BDB3C0CBD02}"/>
                                            </p:graphicEl>
                                          </p:spTgt>
                                        </p:tgtEl>
                                        <p:attrNameLst>
                                          <p:attrName>style.visibility</p:attrName>
                                        </p:attrNameLst>
                                      </p:cBhvr>
                                      <p:to>
                                        <p:strVal val="visible"/>
                                      </p:to>
                                    </p:set>
                                    <p:anim calcmode="lin" valueType="num">
                                      <p:cBhvr additive="base">
                                        <p:cTn id="107" dur="500"/>
                                        <p:tgtEl>
                                          <p:spTgt spid="4">
                                            <p:graphicEl>
                                              <a:dgm id="{A8B4C0FC-F486-544A-8DC8-1BDB3C0CBD02}"/>
                                            </p:graphicEl>
                                          </p:spTgt>
                                        </p:tgtEl>
                                        <p:attrNameLst>
                                          <p:attrName>ppt_y</p:attrName>
                                        </p:attrNameLst>
                                      </p:cBhvr>
                                      <p:tavLst>
                                        <p:tav tm="0">
                                          <p:val>
                                            <p:strVal val="#ppt_y+#ppt_h*1.125000"/>
                                          </p:val>
                                        </p:tav>
                                        <p:tav tm="100000">
                                          <p:val>
                                            <p:strVal val="#ppt_y"/>
                                          </p:val>
                                        </p:tav>
                                      </p:tavLst>
                                    </p:anim>
                                    <p:animEffect transition="in" filter="wipe(up)">
                                      <p:cBhvr>
                                        <p:cTn id="108" dur="500"/>
                                        <p:tgtEl>
                                          <p:spTgt spid="4">
                                            <p:graphicEl>
                                              <a:dgm id="{A8B4C0FC-F486-544A-8DC8-1BDB3C0CBD0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Professor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7191561"/>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0106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graphicEl>
                                              <a:dgm id="{9DBD24EA-CFD1-4E46-82B1-6891BE9CA10C}"/>
                                            </p:graphicEl>
                                          </p:spTgt>
                                        </p:tgtEl>
                                        <p:attrNameLst>
                                          <p:attrName>style.visibility</p:attrName>
                                        </p:attrNameLst>
                                      </p:cBhvr>
                                      <p:to>
                                        <p:strVal val="visible"/>
                                      </p:to>
                                    </p:set>
                                    <p:anim calcmode="lin" valueType="num">
                                      <p:cBhvr additive="base">
                                        <p:cTn id="7" dur="500"/>
                                        <p:tgtEl>
                                          <p:spTgt spid="4">
                                            <p:graphicEl>
                                              <a:dgm id="{9DBD24EA-CFD1-4E46-82B1-6891BE9CA10C}"/>
                                            </p:graphicEl>
                                          </p:spTgt>
                                        </p:tgtEl>
                                        <p:attrNameLst>
                                          <p:attrName>ppt_y</p:attrName>
                                        </p:attrNameLst>
                                      </p:cBhvr>
                                      <p:tavLst>
                                        <p:tav tm="0">
                                          <p:val>
                                            <p:strVal val="#ppt_y+#ppt_h*1.125000"/>
                                          </p:val>
                                        </p:tav>
                                        <p:tav tm="100000">
                                          <p:val>
                                            <p:strVal val="#ppt_y"/>
                                          </p:val>
                                        </p:tav>
                                      </p:tavLst>
                                    </p:anim>
                                    <p:animEffect transition="in" filter="wipe(up)">
                                      <p:cBhvr>
                                        <p:cTn id="8" dur="500"/>
                                        <p:tgtEl>
                                          <p:spTgt spid="4">
                                            <p:graphicEl>
                                              <a:dgm id="{9DBD24EA-CFD1-4E46-82B1-6891BE9CA10C}"/>
                                            </p:graphic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graphicEl>
                                              <a:dgm id="{76E9FD51-00D3-B249-9174-8A78972DE131}"/>
                                            </p:graphicEl>
                                          </p:spTgt>
                                        </p:tgtEl>
                                        <p:attrNameLst>
                                          <p:attrName>style.visibility</p:attrName>
                                        </p:attrNameLst>
                                      </p:cBhvr>
                                      <p:to>
                                        <p:strVal val="visible"/>
                                      </p:to>
                                    </p:set>
                                    <p:anim calcmode="lin" valueType="num">
                                      <p:cBhvr additive="base">
                                        <p:cTn id="13" dur="500"/>
                                        <p:tgtEl>
                                          <p:spTgt spid="4">
                                            <p:graphicEl>
                                              <a:dgm id="{76E9FD51-00D3-B249-9174-8A78972DE131}"/>
                                            </p:graphicEl>
                                          </p:spTgt>
                                        </p:tgtEl>
                                        <p:attrNameLst>
                                          <p:attrName>ppt_y</p:attrName>
                                        </p:attrNameLst>
                                      </p:cBhvr>
                                      <p:tavLst>
                                        <p:tav tm="0">
                                          <p:val>
                                            <p:strVal val="#ppt_y+#ppt_h*1.125000"/>
                                          </p:val>
                                        </p:tav>
                                        <p:tav tm="100000">
                                          <p:val>
                                            <p:strVal val="#ppt_y"/>
                                          </p:val>
                                        </p:tav>
                                      </p:tavLst>
                                    </p:anim>
                                    <p:animEffect transition="in" filter="wipe(up)">
                                      <p:cBhvr>
                                        <p:cTn id="14" dur="500"/>
                                        <p:tgtEl>
                                          <p:spTgt spid="4">
                                            <p:graphicEl>
                                              <a:dgm id="{76E9FD51-00D3-B249-9174-8A78972DE131}"/>
                                            </p:graphic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
                                            <p:graphicEl>
                                              <a:dgm id="{CD2C1E62-2B0D-6445-AF05-106F3D007BC3}"/>
                                            </p:graphicEl>
                                          </p:spTgt>
                                        </p:tgtEl>
                                        <p:attrNameLst>
                                          <p:attrName>style.visibility</p:attrName>
                                        </p:attrNameLst>
                                      </p:cBhvr>
                                      <p:to>
                                        <p:strVal val="visible"/>
                                      </p:to>
                                    </p:set>
                                    <p:anim calcmode="lin" valueType="num">
                                      <p:cBhvr additive="base">
                                        <p:cTn id="17" dur="500"/>
                                        <p:tgtEl>
                                          <p:spTgt spid="4">
                                            <p:graphicEl>
                                              <a:dgm id="{CD2C1E62-2B0D-6445-AF05-106F3D007BC3}"/>
                                            </p:graphicEl>
                                          </p:spTgt>
                                        </p:tgtEl>
                                        <p:attrNameLst>
                                          <p:attrName>ppt_y</p:attrName>
                                        </p:attrNameLst>
                                      </p:cBhvr>
                                      <p:tavLst>
                                        <p:tav tm="0">
                                          <p:val>
                                            <p:strVal val="#ppt_y+#ppt_h*1.125000"/>
                                          </p:val>
                                        </p:tav>
                                        <p:tav tm="100000">
                                          <p:val>
                                            <p:strVal val="#ppt_y"/>
                                          </p:val>
                                        </p:tav>
                                      </p:tavLst>
                                    </p:anim>
                                    <p:animEffect transition="in" filter="wipe(up)">
                                      <p:cBhvr>
                                        <p:cTn id="18" dur="500"/>
                                        <p:tgtEl>
                                          <p:spTgt spid="4">
                                            <p:graphicEl>
                                              <a:dgm id="{CD2C1E62-2B0D-6445-AF05-106F3D007BC3}"/>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4">
                                            <p:graphicEl>
                                              <a:dgm id="{03D8C60B-FFF4-3D46-957D-710E69BD04DB}"/>
                                            </p:graphicEl>
                                          </p:spTgt>
                                        </p:tgtEl>
                                        <p:attrNameLst>
                                          <p:attrName>style.visibility</p:attrName>
                                        </p:attrNameLst>
                                      </p:cBhvr>
                                      <p:to>
                                        <p:strVal val="visible"/>
                                      </p:to>
                                    </p:set>
                                    <p:anim calcmode="lin" valueType="num">
                                      <p:cBhvr additive="base">
                                        <p:cTn id="23" dur="500"/>
                                        <p:tgtEl>
                                          <p:spTgt spid="4">
                                            <p:graphicEl>
                                              <a:dgm id="{03D8C60B-FFF4-3D46-957D-710E69BD04DB}"/>
                                            </p:graphicEl>
                                          </p:spTgt>
                                        </p:tgtEl>
                                        <p:attrNameLst>
                                          <p:attrName>ppt_y</p:attrName>
                                        </p:attrNameLst>
                                      </p:cBhvr>
                                      <p:tavLst>
                                        <p:tav tm="0">
                                          <p:val>
                                            <p:strVal val="#ppt_y+#ppt_h*1.125000"/>
                                          </p:val>
                                        </p:tav>
                                        <p:tav tm="100000">
                                          <p:val>
                                            <p:strVal val="#ppt_y"/>
                                          </p:val>
                                        </p:tav>
                                      </p:tavLst>
                                    </p:anim>
                                    <p:animEffect transition="in" filter="wipe(up)">
                                      <p:cBhvr>
                                        <p:cTn id="24" dur="500"/>
                                        <p:tgtEl>
                                          <p:spTgt spid="4">
                                            <p:graphicEl>
                                              <a:dgm id="{03D8C60B-FFF4-3D46-957D-710E69BD04DB}"/>
                                            </p:graphic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4">
                                            <p:graphicEl>
                                              <a:dgm id="{3E63C865-D54E-F546-BCD3-6355153F9D84}"/>
                                            </p:graphicEl>
                                          </p:spTgt>
                                        </p:tgtEl>
                                        <p:attrNameLst>
                                          <p:attrName>style.visibility</p:attrName>
                                        </p:attrNameLst>
                                      </p:cBhvr>
                                      <p:to>
                                        <p:strVal val="visible"/>
                                      </p:to>
                                    </p:set>
                                    <p:anim calcmode="lin" valueType="num">
                                      <p:cBhvr additive="base">
                                        <p:cTn id="27" dur="500"/>
                                        <p:tgtEl>
                                          <p:spTgt spid="4">
                                            <p:graphicEl>
                                              <a:dgm id="{3E63C865-D54E-F546-BCD3-6355153F9D84}"/>
                                            </p:graphicEl>
                                          </p:spTgt>
                                        </p:tgtEl>
                                        <p:attrNameLst>
                                          <p:attrName>ppt_y</p:attrName>
                                        </p:attrNameLst>
                                      </p:cBhvr>
                                      <p:tavLst>
                                        <p:tav tm="0">
                                          <p:val>
                                            <p:strVal val="#ppt_y+#ppt_h*1.125000"/>
                                          </p:val>
                                        </p:tav>
                                        <p:tav tm="100000">
                                          <p:val>
                                            <p:strVal val="#ppt_y"/>
                                          </p:val>
                                        </p:tav>
                                      </p:tavLst>
                                    </p:anim>
                                    <p:animEffect transition="in" filter="wipe(up)">
                                      <p:cBhvr>
                                        <p:cTn id="28" dur="500"/>
                                        <p:tgtEl>
                                          <p:spTgt spid="4">
                                            <p:graphicEl>
                                              <a:dgm id="{3E63C865-D54E-F546-BCD3-6355153F9D84}"/>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4">
                                            <p:graphicEl>
                                              <a:dgm id="{4977CE09-7C86-2946-87AC-DE08106518E2}"/>
                                            </p:graphicEl>
                                          </p:spTgt>
                                        </p:tgtEl>
                                        <p:attrNameLst>
                                          <p:attrName>style.visibility</p:attrName>
                                        </p:attrNameLst>
                                      </p:cBhvr>
                                      <p:to>
                                        <p:strVal val="visible"/>
                                      </p:to>
                                    </p:set>
                                    <p:anim calcmode="lin" valueType="num">
                                      <p:cBhvr additive="base">
                                        <p:cTn id="33" dur="500"/>
                                        <p:tgtEl>
                                          <p:spTgt spid="4">
                                            <p:graphicEl>
                                              <a:dgm id="{4977CE09-7C86-2946-87AC-DE08106518E2}"/>
                                            </p:graphicEl>
                                          </p:spTgt>
                                        </p:tgtEl>
                                        <p:attrNameLst>
                                          <p:attrName>ppt_y</p:attrName>
                                        </p:attrNameLst>
                                      </p:cBhvr>
                                      <p:tavLst>
                                        <p:tav tm="0">
                                          <p:val>
                                            <p:strVal val="#ppt_y+#ppt_h*1.125000"/>
                                          </p:val>
                                        </p:tav>
                                        <p:tav tm="100000">
                                          <p:val>
                                            <p:strVal val="#ppt_y"/>
                                          </p:val>
                                        </p:tav>
                                      </p:tavLst>
                                    </p:anim>
                                    <p:animEffect transition="in" filter="wipe(up)">
                                      <p:cBhvr>
                                        <p:cTn id="34" dur="500"/>
                                        <p:tgtEl>
                                          <p:spTgt spid="4">
                                            <p:graphicEl>
                                              <a:dgm id="{4977CE09-7C86-2946-87AC-DE08106518E2}"/>
                                            </p:graphic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4">
                                            <p:graphicEl>
                                              <a:dgm id="{CF62BE34-0109-B945-9B13-ECB8DCA82A09}"/>
                                            </p:graphicEl>
                                          </p:spTgt>
                                        </p:tgtEl>
                                        <p:attrNameLst>
                                          <p:attrName>style.visibility</p:attrName>
                                        </p:attrNameLst>
                                      </p:cBhvr>
                                      <p:to>
                                        <p:strVal val="visible"/>
                                      </p:to>
                                    </p:set>
                                    <p:anim calcmode="lin" valueType="num">
                                      <p:cBhvr additive="base">
                                        <p:cTn id="37" dur="500"/>
                                        <p:tgtEl>
                                          <p:spTgt spid="4">
                                            <p:graphicEl>
                                              <a:dgm id="{CF62BE34-0109-B945-9B13-ECB8DCA82A09}"/>
                                            </p:graphicEl>
                                          </p:spTgt>
                                        </p:tgtEl>
                                        <p:attrNameLst>
                                          <p:attrName>ppt_y</p:attrName>
                                        </p:attrNameLst>
                                      </p:cBhvr>
                                      <p:tavLst>
                                        <p:tav tm="0">
                                          <p:val>
                                            <p:strVal val="#ppt_y+#ppt_h*1.125000"/>
                                          </p:val>
                                        </p:tav>
                                        <p:tav tm="100000">
                                          <p:val>
                                            <p:strVal val="#ppt_y"/>
                                          </p:val>
                                        </p:tav>
                                      </p:tavLst>
                                    </p:anim>
                                    <p:animEffect transition="in" filter="wipe(up)">
                                      <p:cBhvr>
                                        <p:cTn id="38" dur="500"/>
                                        <p:tgtEl>
                                          <p:spTgt spid="4">
                                            <p:graphicEl>
                                              <a:dgm id="{CF62BE34-0109-B945-9B13-ECB8DCA82A09}"/>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4">
                                            <p:graphicEl>
                                              <a:dgm id="{B1CDA81E-D2E0-4948-B49B-8866FC72D976}"/>
                                            </p:graphicEl>
                                          </p:spTgt>
                                        </p:tgtEl>
                                        <p:attrNameLst>
                                          <p:attrName>style.visibility</p:attrName>
                                        </p:attrNameLst>
                                      </p:cBhvr>
                                      <p:to>
                                        <p:strVal val="visible"/>
                                      </p:to>
                                    </p:set>
                                    <p:anim calcmode="lin" valueType="num">
                                      <p:cBhvr additive="base">
                                        <p:cTn id="43" dur="500"/>
                                        <p:tgtEl>
                                          <p:spTgt spid="4">
                                            <p:graphicEl>
                                              <a:dgm id="{B1CDA81E-D2E0-4948-B49B-8866FC72D976}"/>
                                            </p:graphicEl>
                                          </p:spTgt>
                                        </p:tgtEl>
                                        <p:attrNameLst>
                                          <p:attrName>ppt_y</p:attrName>
                                        </p:attrNameLst>
                                      </p:cBhvr>
                                      <p:tavLst>
                                        <p:tav tm="0">
                                          <p:val>
                                            <p:strVal val="#ppt_y+#ppt_h*1.125000"/>
                                          </p:val>
                                        </p:tav>
                                        <p:tav tm="100000">
                                          <p:val>
                                            <p:strVal val="#ppt_y"/>
                                          </p:val>
                                        </p:tav>
                                      </p:tavLst>
                                    </p:anim>
                                    <p:animEffect transition="in" filter="wipe(up)">
                                      <p:cBhvr>
                                        <p:cTn id="44" dur="500"/>
                                        <p:tgtEl>
                                          <p:spTgt spid="4">
                                            <p:graphicEl>
                                              <a:dgm id="{B1CDA81E-D2E0-4948-B49B-8866FC72D976}"/>
                                            </p:graphicEl>
                                          </p:spTgt>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4">
                                            <p:graphicEl>
                                              <a:dgm id="{69B81699-A508-824D-BA64-BB5E6E7DC2DB}"/>
                                            </p:graphicEl>
                                          </p:spTgt>
                                        </p:tgtEl>
                                        <p:attrNameLst>
                                          <p:attrName>style.visibility</p:attrName>
                                        </p:attrNameLst>
                                      </p:cBhvr>
                                      <p:to>
                                        <p:strVal val="visible"/>
                                      </p:to>
                                    </p:set>
                                    <p:anim calcmode="lin" valueType="num">
                                      <p:cBhvr additive="base">
                                        <p:cTn id="47" dur="500"/>
                                        <p:tgtEl>
                                          <p:spTgt spid="4">
                                            <p:graphicEl>
                                              <a:dgm id="{69B81699-A508-824D-BA64-BB5E6E7DC2DB}"/>
                                            </p:graphicEl>
                                          </p:spTgt>
                                        </p:tgtEl>
                                        <p:attrNameLst>
                                          <p:attrName>ppt_y</p:attrName>
                                        </p:attrNameLst>
                                      </p:cBhvr>
                                      <p:tavLst>
                                        <p:tav tm="0">
                                          <p:val>
                                            <p:strVal val="#ppt_y+#ppt_h*1.125000"/>
                                          </p:val>
                                        </p:tav>
                                        <p:tav tm="100000">
                                          <p:val>
                                            <p:strVal val="#ppt_y"/>
                                          </p:val>
                                        </p:tav>
                                      </p:tavLst>
                                    </p:anim>
                                    <p:animEffect transition="in" filter="wipe(up)">
                                      <p:cBhvr>
                                        <p:cTn id="48" dur="500"/>
                                        <p:tgtEl>
                                          <p:spTgt spid="4">
                                            <p:graphicEl>
                                              <a:dgm id="{69B81699-A508-824D-BA64-BB5E6E7DC2DB}"/>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4">
                                            <p:graphicEl>
                                              <a:dgm id="{809C5562-98CE-CC4C-9F54-23FAED801509}"/>
                                            </p:graphicEl>
                                          </p:spTgt>
                                        </p:tgtEl>
                                        <p:attrNameLst>
                                          <p:attrName>style.visibility</p:attrName>
                                        </p:attrNameLst>
                                      </p:cBhvr>
                                      <p:to>
                                        <p:strVal val="visible"/>
                                      </p:to>
                                    </p:set>
                                    <p:anim calcmode="lin" valueType="num">
                                      <p:cBhvr additive="base">
                                        <p:cTn id="53" dur="500"/>
                                        <p:tgtEl>
                                          <p:spTgt spid="4">
                                            <p:graphicEl>
                                              <a:dgm id="{809C5562-98CE-CC4C-9F54-23FAED801509}"/>
                                            </p:graphicEl>
                                          </p:spTgt>
                                        </p:tgtEl>
                                        <p:attrNameLst>
                                          <p:attrName>ppt_y</p:attrName>
                                        </p:attrNameLst>
                                      </p:cBhvr>
                                      <p:tavLst>
                                        <p:tav tm="0">
                                          <p:val>
                                            <p:strVal val="#ppt_y+#ppt_h*1.125000"/>
                                          </p:val>
                                        </p:tav>
                                        <p:tav tm="100000">
                                          <p:val>
                                            <p:strVal val="#ppt_y"/>
                                          </p:val>
                                        </p:tav>
                                      </p:tavLst>
                                    </p:anim>
                                    <p:animEffect transition="in" filter="wipe(up)">
                                      <p:cBhvr>
                                        <p:cTn id="54" dur="500"/>
                                        <p:tgtEl>
                                          <p:spTgt spid="4">
                                            <p:graphicEl>
                                              <a:dgm id="{809C5562-98CE-CC4C-9F54-23FAED801509}"/>
                                            </p:graphicEl>
                                          </p:spTgt>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4">
                                            <p:graphicEl>
                                              <a:dgm id="{14AB76E4-F19C-AA42-BDAE-A1C5DC750220}"/>
                                            </p:graphicEl>
                                          </p:spTgt>
                                        </p:tgtEl>
                                        <p:attrNameLst>
                                          <p:attrName>style.visibility</p:attrName>
                                        </p:attrNameLst>
                                      </p:cBhvr>
                                      <p:to>
                                        <p:strVal val="visible"/>
                                      </p:to>
                                    </p:set>
                                    <p:anim calcmode="lin" valueType="num">
                                      <p:cBhvr additive="base">
                                        <p:cTn id="57" dur="500"/>
                                        <p:tgtEl>
                                          <p:spTgt spid="4">
                                            <p:graphicEl>
                                              <a:dgm id="{14AB76E4-F19C-AA42-BDAE-A1C5DC750220}"/>
                                            </p:graphicEl>
                                          </p:spTgt>
                                        </p:tgtEl>
                                        <p:attrNameLst>
                                          <p:attrName>ppt_y</p:attrName>
                                        </p:attrNameLst>
                                      </p:cBhvr>
                                      <p:tavLst>
                                        <p:tav tm="0">
                                          <p:val>
                                            <p:strVal val="#ppt_y+#ppt_h*1.125000"/>
                                          </p:val>
                                        </p:tav>
                                        <p:tav tm="100000">
                                          <p:val>
                                            <p:strVal val="#ppt_y"/>
                                          </p:val>
                                        </p:tav>
                                      </p:tavLst>
                                    </p:anim>
                                    <p:animEffect transition="in" filter="wipe(up)">
                                      <p:cBhvr>
                                        <p:cTn id="58" dur="500"/>
                                        <p:tgtEl>
                                          <p:spTgt spid="4">
                                            <p:graphicEl>
                                              <a:dgm id="{14AB76E4-F19C-AA42-BDAE-A1C5DC75022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Manager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0531720"/>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577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graphicEl>
                                              <a:dgm id="{5CBFA7E1-B3C6-2941-AACA-0929EC335642}"/>
                                            </p:graphicEl>
                                          </p:spTgt>
                                        </p:tgtEl>
                                        <p:attrNameLst>
                                          <p:attrName>style.visibility</p:attrName>
                                        </p:attrNameLst>
                                      </p:cBhvr>
                                      <p:to>
                                        <p:strVal val="visible"/>
                                      </p:to>
                                    </p:set>
                                    <p:anim calcmode="lin" valueType="num">
                                      <p:cBhvr additive="base">
                                        <p:cTn id="7" dur="500"/>
                                        <p:tgtEl>
                                          <p:spTgt spid="4">
                                            <p:graphicEl>
                                              <a:dgm id="{5CBFA7E1-B3C6-2941-AACA-0929EC335642}"/>
                                            </p:graphicEl>
                                          </p:spTgt>
                                        </p:tgtEl>
                                        <p:attrNameLst>
                                          <p:attrName>ppt_y</p:attrName>
                                        </p:attrNameLst>
                                      </p:cBhvr>
                                      <p:tavLst>
                                        <p:tav tm="0">
                                          <p:val>
                                            <p:strVal val="#ppt_y+#ppt_h*1.125000"/>
                                          </p:val>
                                        </p:tav>
                                        <p:tav tm="100000">
                                          <p:val>
                                            <p:strVal val="#ppt_y"/>
                                          </p:val>
                                        </p:tav>
                                      </p:tavLst>
                                    </p:anim>
                                    <p:animEffect transition="in" filter="wipe(up)">
                                      <p:cBhvr>
                                        <p:cTn id="8" dur="500"/>
                                        <p:tgtEl>
                                          <p:spTgt spid="4">
                                            <p:graphicEl>
                                              <a:dgm id="{5CBFA7E1-B3C6-2941-AACA-0929EC335642}"/>
                                            </p:graphic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graphicEl>
                                              <a:dgm id="{2E5DDEB8-4A4C-2C49-ACE2-585F8EF1958D}"/>
                                            </p:graphicEl>
                                          </p:spTgt>
                                        </p:tgtEl>
                                        <p:attrNameLst>
                                          <p:attrName>style.visibility</p:attrName>
                                        </p:attrNameLst>
                                      </p:cBhvr>
                                      <p:to>
                                        <p:strVal val="visible"/>
                                      </p:to>
                                    </p:set>
                                    <p:anim calcmode="lin" valueType="num">
                                      <p:cBhvr additive="base">
                                        <p:cTn id="13" dur="500"/>
                                        <p:tgtEl>
                                          <p:spTgt spid="4">
                                            <p:graphicEl>
                                              <a:dgm id="{2E5DDEB8-4A4C-2C49-ACE2-585F8EF1958D}"/>
                                            </p:graphicEl>
                                          </p:spTgt>
                                        </p:tgtEl>
                                        <p:attrNameLst>
                                          <p:attrName>ppt_y</p:attrName>
                                        </p:attrNameLst>
                                      </p:cBhvr>
                                      <p:tavLst>
                                        <p:tav tm="0">
                                          <p:val>
                                            <p:strVal val="#ppt_y+#ppt_h*1.125000"/>
                                          </p:val>
                                        </p:tav>
                                        <p:tav tm="100000">
                                          <p:val>
                                            <p:strVal val="#ppt_y"/>
                                          </p:val>
                                        </p:tav>
                                      </p:tavLst>
                                    </p:anim>
                                    <p:animEffect transition="in" filter="wipe(up)">
                                      <p:cBhvr>
                                        <p:cTn id="14" dur="500"/>
                                        <p:tgtEl>
                                          <p:spTgt spid="4">
                                            <p:graphicEl>
                                              <a:dgm id="{2E5DDEB8-4A4C-2C49-ACE2-585F8EF1958D}"/>
                                            </p:graphic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
                                            <p:graphicEl>
                                              <a:dgm id="{1DAECFAF-0E11-9749-A150-65F2DFD24F30}"/>
                                            </p:graphicEl>
                                          </p:spTgt>
                                        </p:tgtEl>
                                        <p:attrNameLst>
                                          <p:attrName>style.visibility</p:attrName>
                                        </p:attrNameLst>
                                      </p:cBhvr>
                                      <p:to>
                                        <p:strVal val="visible"/>
                                      </p:to>
                                    </p:set>
                                    <p:anim calcmode="lin" valueType="num">
                                      <p:cBhvr additive="base">
                                        <p:cTn id="17" dur="500"/>
                                        <p:tgtEl>
                                          <p:spTgt spid="4">
                                            <p:graphicEl>
                                              <a:dgm id="{1DAECFAF-0E11-9749-A150-65F2DFD24F30}"/>
                                            </p:graphicEl>
                                          </p:spTgt>
                                        </p:tgtEl>
                                        <p:attrNameLst>
                                          <p:attrName>ppt_y</p:attrName>
                                        </p:attrNameLst>
                                      </p:cBhvr>
                                      <p:tavLst>
                                        <p:tav tm="0">
                                          <p:val>
                                            <p:strVal val="#ppt_y+#ppt_h*1.125000"/>
                                          </p:val>
                                        </p:tav>
                                        <p:tav tm="100000">
                                          <p:val>
                                            <p:strVal val="#ppt_y"/>
                                          </p:val>
                                        </p:tav>
                                      </p:tavLst>
                                    </p:anim>
                                    <p:animEffect transition="in" filter="wipe(up)">
                                      <p:cBhvr>
                                        <p:cTn id="18" dur="500"/>
                                        <p:tgtEl>
                                          <p:spTgt spid="4">
                                            <p:graphicEl>
                                              <a:dgm id="{1DAECFAF-0E11-9749-A150-65F2DFD24F30}"/>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4">
                                            <p:graphicEl>
                                              <a:dgm id="{D4D099DA-81BC-C242-B9B9-EF2FBC05D7DA}"/>
                                            </p:graphicEl>
                                          </p:spTgt>
                                        </p:tgtEl>
                                        <p:attrNameLst>
                                          <p:attrName>style.visibility</p:attrName>
                                        </p:attrNameLst>
                                      </p:cBhvr>
                                      <p:to>
                                        <p:strVal val="visible"/>
                                      </p:to>
                                    </p:set>
                                    <p:anim calcmode="lin" valueType="num">
                                      <p:cBhvr additive="base">
                                        <p:cTn id="23" dur="500"/>
                                        <p:tgtEl>
                                          <p:spTgt spid="4">
                                            <p:graphicEl>
                                              <a:dgm id="{D4D099DA-81BC-C242-B9B9-EF2FBC05D7DA}"/>
                                            </p:graphicEl>
                                          </p:spTgt>
                                        </p:tgtEl>
                                        <p:attrNameLst>
                                          <p:attrName>ppt_y</p:attrName>
                                        </p:attrNameLst>
                                      </p:cBhvr>
                                      <p:tavLst>
                                        <p:tav tm="0">
                                          <p:val>
                                            <p:strVal val="#ppt_y+#ppt_h*1.125000"/>
                                          </p:val>
                                        </p:tav>
                                        <p:tav tm="100000">
                                          <p:val>
                                            <p:strVal val="#ppt_y"/>
                                          </p:val>
                                        </p:tav>
                                      </p:tavLst>
                                    </p:anim>
                                    <p:animEffect transition="in" filter="wipe(up)">
                                      <p:cBhvr>
                                        <p:cTn id="24" dur="500"/>
                                        <p:tgtEl>
                                          <p:spTgt spid="4">
                                            <p:graphicEl>
                                              <a:dgm id="{D4D099DA-81BC-C242-B9B9-EF2FBC05D7DA}"/>
                                            </p:graphic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4">
                                            <p:graphicEl>
                                              <a:dgm id="{11FD12FF-4BA8-194D-8FBC-5D50FB03A01C}"/>
                                            </p:graphicEl>
                                          </p:spTgt>
                                        </p:tgtEl>
                                        <p:attrNameLst>
                                          <p:attrName>style.visibility</p:attrName>
                                        </p:attrNameLst>
                                      </p:cBhvr>
                                      <p:to>
                                        <p:strVal val="visible"/>
                                      </p:to>
                                    </p:set>
                                    <p:anim calcmode="lin" valueType="num">
                                      <p:cBhvr additive="base">
                                        <p:cTn id="27" dur="500"/>
                                        <p:tgtEl>
                                          <p:spTgt spid="4">
                                            <p:graphicEl>
                                              <a:dgm id="{11FD12FF-4BA8-194D-8FBC-5D50FB03A01C}"/>
                                            </p:graphicEl>
                                          </p:spTgt>
                                        </p:tgtEl>
                                        <p:attrNameLst>
                                          <p:attrName>ppt_y</p:attrName>
                                        </p:attrNameLst>
                                      </p:cBhvr>
                                      <p:tavLst>
                                        <p:tav tm="0">
                                          <p:val>
                                            <p:strVal val="#ppt_y+#ppt_h*1.125000"/>
                                          </p:val>
                                        </p:tav>
                                        <p:tav tm="100000">
                                          <p:val>
                                            <p:strVal val="#ppt_y"/>
                                          </p:val>
                                        </p:tav>
                                      </p:tavLst>
                                    </p:anim>
                                    <p:animEffect transition="in" filter="wipe(up)">
                                      <p:cBhvr>
                                        <p:cTn id="28" dur="500"/>
                                        <p:tgtEl>
                                          <p:spTgt spid="4">
                                            <p:graphicEl>
                                              <a:dgm id="{11FD12FF-4BA8-194D-8FBC-5D50FB03A01C}"/>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4">
                                            <p:graphicEl>
                                              <a:dgm id="{89185841-E62F-1F40-B78B-1298201DEAF5}"/>
                                            </p:graphicEl>
                                          </p:spTgt>
                                        </p:tgtEl>
                                        <p:attrNameLst>
                                          <p:attrName>style.visibility</p:attrName>
                                        </p:attrNameLst>
                                      </p:cBhvr>
                                      <p:to>
                                        <p:strVal val="visible"/>
                                      </p:to>
                                    </p:set>
                                    <p:anim calcmode="lin" valueType="num">
                                      <p:cBhvr additive="base">
                                        <p:cTn id="33" dur="500"/>
                                        <p:tgtEl>
                                          <p:spTgt spid="4">
                                            <p:graphicEl>
                                              <a:dgm id="{89185841-E62F-1F40-B78B-1298201DEAF5}"/>
                                            </p:graphicEl>
                                          </p:spTgt>
                                        </p:tgtEl>
                                        <p:attrNameLst>
                                          <p:attrName>ppt_y</p:attrName>
                                        </p:attrNameLst>
                                      </p:cBhvr>
                                      <p:tavLst>
                                        <p:tav tm="0">
                                          <p:val>
                                            <p:strVal val="#ppt_y+#ppt_h*1.125000"/>
                                          </p:val>
                                        </p:tav>
                                        <p:tav tm="100000">
                                          <p:val>
                                            <p:strVal val="#ppt_y"/>
                                          </p:val>
                                        </p:tav>
                                      </p:tavLst>
                                    </p:anim>
                                    <p:animEffect transition="in" filter="wipe(up)">
                                      <p:cBhvr>
                                        <p:cTn id="34" dur="500"/>
                                        <p:tgtEl>
                                          <p:spTgt spid="4">
                                            <p:graphicEl>
                                              <a:dgm id="{89185841-E62F-1F40-B78B-1298201DEAF5}"/>
                                            </p:graphic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4">
                                            <p:graphicEl>
                                              <a:dgm id="{2588FAF1-48A3-FB43-903F-743227A52BC4}"/>
                                            </p:graphicEl>
                                          </p:spTgt>
                                        </p:tgtEl>
                                        <p:attrNameLst>
                                          <p:attrName>style.visibility</p:attrName>
                                        </p:attrNameLst>
                                      </p:cBhvr>
                                      <p:to>
                                        <p:strVal val="visible"/>
                                      </p:to>
                                    </p:set>
                                    <p:anim calcmode="lin" valueType="num">
                                      <p:cBhvr additive="base">
                                        <p:cTn id="37" dur="500"/>
                                        <p:tgtEl>
                                          <p:spTgt spid="4">
                                            <p:graphicEl>
                                              <a:dgm id="{2588FAF1-48A3-FB43-903F-743227A52BC4}"/>
                                            </p:graphicEl>
                                          </p:spTgt>
                                        </p:tgtEl>
                                        <p:attrNameLst>
                                          <p:attrName>ppt_y</p:attrName>
                                        </p:attrNameLst>
                                      </p:cBhvr>
                                      <p:tavLst>
                                        <p:tav tm="0">
                                          <p:val>
                                            <p:strVal val="#ppt_y+#ppt_h*1.125000"/>
                                          </p:val>
                                        </p:tav>
                                        <p:tav tm="100000">
                                          <p:val>
                                            <p:strVal val="#ppt_y"/>
                                          </p:val>
                                        </p:tav>
                                      </p:tavLst>
                                    </p:anim>
                                    <p:animEffect transition="in" filter="wipe(up)">
                                      <p:cBhvr>
                                        <p:cTn id="38" dur="500"/>
                                        <p:tgtEl>
                                          <p:spTgt spid="4">
                                            <p:graphicEl>
                                              <a:dgm id="{2588FAF1-48A3-FB43-903F-743227A52BC4}"/>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4">
                                            <p:graphicEl>
                                              <a:dgm id="{D4ABA437-F801-E44A-9802-CC4C7FCDF2F9}"/>
                                            </p:graphicEl>
                                          </p:spTgt>
                                        </p:tgtEl>
                                        <p:attrNameLst>
                                          <p:attrName>style.visibility</p:attrName>
                                        </p:attrNameLst>
                                      </p:cBhvr>
                                      <p:to>
                                        <p:strVal val="visible"/>
                                      </p:to>
                                    </p:set>
                                    <p:anim calcmode="lin" valueType="num">
                                      <p:cBhvr additive="base">
                                        <p:cTn id="43" dur="500"/>
                                        <p:tgtEl>
                                          <p:spTgt spid="4">
                                            <p:graphicEl>
                                              <a:dgm id="{D4ABA437-F801-E44A-9802-CC4C7FCDF2F9}"/>
                                            </p:graphicEl>
                                          </p:spTgt>
                                        </p:tgtEl>
                                        <p:attrNameLst>
                                          <p:attrName>ppt_y</p:attrName>
                                        </p:attrNameLst>
                                      </p:cBhvr>
                                      <p:tavLst>
                                        <p:tav tm="0">
                                          <p:val>
                                            <p:strVal val="#ppt_y+#ppt_h*1.125000"/>
                                          </p:val>
                                        </p:tav>
                                        <p:tav tm="100000">
                                          <p:val>
                                            <p:strVal val="#ppt_y"/>
                                          </p:val>
                                        </p:tav>
                                      </p:tavLst>
                                    </p:anim>
                                    <p:animEffect transition="in" filter="wipe(up)">
                                      <p:cBhvr>
                                        <p:cTn id="44" dur="500"/>
                                        <p:tgtEl>
                                          <p:spTgt spid="4">
                                            <p:graphicEl>
                                              <a:dgm id="{D4ABA437-F801-E44A-9802-CC4C7FCDF2F9}"/>
                                            </p:graphicEl>
                                          </p:spTgt>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4">
                                            <p:graphicEl>
                                              <a:dgm id="{711F5E52-95C9-3645-8349-4AF0E812D213}"/>
                                            </p:graphicEl>
                                          </p:spTgt>
                                        </p:tgtEl>
                                        <p:attrNameLst>
                                          <p:attrName>style.visibility</p:attrName>
                                        </p:attrNameLst>
                                      </p:cBhvr>
                                      <p:to>
                                        <p:strVal val="visible"/>
                                      </p:to>
                                    </p:set>
                                    <p:anim calcmode="lin" valueType="num">
                                      <p:cBhvr additive="base">
                                        <p:cTn id="47" dur="500"/>
                                        <p:tgtEl>
                                          <p:spTgt spid="4">
                                            <p:graphicEl>
                                              <a:dgm id="{711F5E52-95C9-3645-8349-4AF0E812D213}"/>
                                            </p:graphicEl>
                                          </p:spTgt>
                                        </p:tgtEl>
                                        <p:attrNameLst>
                                          <p:attrName>ppt_y</p:attrName>
                                        </p:attrNameLst>
                                      </p:cBhvr>
                                      <p:tavLst>
                                        <p:tav tm="0">
                                          <p:val>
                                            <p:strVal val="#ppt_y+#ppt_h*1.125000"/>
                                          </p:val>
                                        </p:tav>
                                        <p:tav tm="100000">
                                          <p:val>
                                            <p:strVal val="#ppt_y"/>
                                          </p:val>
                                        </p:tav>
                                      </p:tavLst>
                                    </p:anim>
                                    <p:animEffect transition="in" filter="wipe(up)">
                                      <p:cBhvr>
                                        <p:cTn id="48" dur="500"/>
                                        <p:tgtEl>
                                          <p:spTgt spid="4">
                                            <p:graphicEl>
                                              <a:dgm id="{711F5E52-95C9-3645-8349-4AF0E812D213}"/>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4">
                                            <p:graphicEl>
                                              <a:dgm id="{246D73DE-75FE-4146-A840-A18A4B13A3EB}"/>
                                            </p:graphicEl>
                                          </p:spTgt>
                                        </p:tgtEl>
                                        <p:attrNameLst>
                                          <p:attrName>style.visibility</p:attrName>
                                        </p:attrNameLst>
                                      </p:cBhvr>
                                      <p:to>
                                        <p:strVal val="visible"/>
                                      </p:to>
                                    </p:set>
                                    <p:anim calcmode="lin" valueType="num">
                                      <p:cBhvr additive="base">
                                        <p:cTn id="53" dur="500"/>
                                        <p:tgtEl>
                                          <p:spTgt spid="4">
                                            <p:graphicEl>
                                              <a:dgm id="{246D73DE-75FE-4146-A840-A18A4B13A3EB}"/>
                                            </p:graphicEl>
                                          </p:spTgt>
                                        </p:tgtEl>
                                        <p:attrNameLst>
                                          <p:attrName>ppt_y</p:attrName>
                                        </p:attrNameLst>
                                      </p:cBhvr>
                                      <p:tavLst>
                                        <p:tav tm="0">
                                          <p:val>
                                            <p:strVal val="#ppt_y+#ppt_h*1.125000"/>
                                          </p:val>
                                        </p:tav>
                                        <p:tav tm="100000">
                                          <p:val>
                                            <p:strVal val="#ppt_y"/>
                                          </p:val>
                                        </p:tav>
                                      </p:tavLst>
                                    </p:anim>
                                    <p:animEffect transition="in" filter="wipe(up)">
                                      <p:cBhvr>
                                        <p:cTn id="54" dur="500"/>
                                        <p:tgtEl>
                                          <p:spTgt spid="4">
                                            <p:graphicEl>
                                              <a:dgm id="{246D73DE-75FE-4146-A840-A18A4B13A3EB}"/>
                                            </p:graphicEl>
                                          </p:spTgt>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4">
                                            <p:graphicEl>
                                              <a:dgm id="{1C4885C8-4CC0-7C4D-9694-F5A13824F993}"/>
                                            </p:graphicEl>
                                          </p:spTgt>
                                        </p:tgtEl>
                                        <p:attrNameLst>
                                          <p:attrName>style.visibility</p:attrName>
                                        </p:attrNameLst>
                                      </p:cBhvr>
                                      <p:to>
                                        <p:strVal val="visible"/>
                                      </p:to>
                                    </p:set>
                                    <p:anim calcmode="lin" valueType="num">
                                      <p:cBhvr additive="base">
                                        <p:cTn id="57" dur="500"/>
                                        <p:tgtEl>
                                          <p:spTgt spid="4">
                                            <p:graphicEl>
                                              <a:dgm id="{1C4885C8-4CC0-7C4D-9694-F5A13824F993}"/>
                                            </p:graphicEl>
                                          </p:spTgt>
                                        </p:tgtEl>
                                        <p:attrNameLst>
                                          <p:attrName>ppt_y</p:attrName>
                                        </p:attrNameLst>
                                      </p:cBhvr>
                                      <p:tavLst>
                                        <p:tav tm="0">
                                          <p:val>
                                            <p:strVal val="#ppt_y+#ppt_h*1.125000"/>
                                          </p:val>
                                        </p:tav>
                                        <p:tav tm="100000">
                                          <p:val>
                                            <p:strVal val="#ppt_y"/>
                                          </p:val>
                                        </p:tav>
                                      </p:tavLst>
                                    </p:anim>
                                    <p:animEffect transition="in" filter="wipe(up)">
                                      <p:cBhvr>
                                        <p:cTn id="58" dur="500"/>
                                        <p:tgtEl>
                                          <p:spTgt spid="4">
                                            <p:graphicEl>
                                              <a:dgm id="{1C4885C8-4CC0-7C4D-9694-F5A13824F99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13" name="Picture 12"/>
          <p:cNvPicPr>
            <a:picLocks noChangeAspect="1"/>
          </p:cNvPicPr>
          <p:nvPr/>
        </p:nvPicPr>
        <p:blipFill>
          <a:blip r:embed="rId2"/>
          <a:stretch>
            <a:fillRect/>
          </a:stretch>
        </p:blipFill>
        <p:spPr>
          <a:xfrm>
            <a:off x="910167" y="3241300"/>
            <a:ext cx="882908" cy="1002823"/>
          </a:xfrm>
          <a:prstGeom prst="rect">
            <a:avLst/>
          </a:prstGeom>
        </p:spPr>
      </p:pic>
      <p:pic>
        <p:nvPicPr>
          <p:cNvPr id="14" name="Picture 13"/>
          <p:cNvPicPr>
            <a:picLocks noChangeAspect="1"/>
          </p:cNvPicPr>
          <p:nvPr/>
        </p:nvPicPr>
        <p:blipFill>
          <a:blip r:embed="rId3"/>
          <a:stretch>
            <a:fillRect/>
          </a:stretch>
        </p:blipFill>
        <p:spPr>
          <a:xfrm>
            <a:off x="910167" y="1355384"/>
            <a:ext cx="882908" cy="1002823"/>
          </a:xfrm>
          <a:prstGeom prst="rect">
            <a:avLst/>
          </a:prstGeom>
        </p:spPr>
      </p:pic>
      <p:pic>
        <p:nvPicPr>
          <p:cNvPr id="15" name="Picture 14"/>
          <p:cNvPicPr>
            <a:picLocks noChangeAspect="1"/>
          </p:cNvPicPr>
          <p:nvPr/>
        </p:nvPicPr>
        <p:blipFill>
          <a:blip r:embed="rId4"/>
          <a:stretch>
            <a:fillRect/>
          </a:stretch>
        </p:blipFill>
        <p:spPr>
          <a:xfrm>
            <a:off x="910167" y="5425738"/>
            <a:ext cx="882908" cy="1002823"/>
          </a:xfrm>
          <a:prstGeom prst="rect">
            <a:avLst/>
          </a:prstGeom>
        </p:spPr>
      </p:pic>
      <p:sp>
        <p:nvSpPr>
          <p:cNvPr id="16" name="Rounded Rectangle 15"/>
          <p:cNvSpPr/>
          <p:nvPr/>
        </p:nvSpPr>
        <p:spPr>
          <a:xfrm>
            <a:off x="5770428" y="175870"/>
            <a:ext cx="2306772" cy="5263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Times New Roman"/>
                <a:cs typeface="Times New Roman"/>
              </a:rPr>
              <a:t>Upload/Download Documents</a:t>
            </a:r>
            <a:endParaRPr lang="en-US" sz="1600" dirty="0">
              <a:latin typeface="Times New Roman"/>
              <a:cs typeface="Times New Roman"/>
            </a:endParaRPr>
          </a:p>
        </p:txBody>
      </p:sp>
      <p:sp>
        <p:nvSpPr>
          <p:cNvPr id="17" name="Rounded Rectangle 16"/>
          <p:cNvSpPr/>
          <p:nvPr/>
        </p:nvSpPr>
        <p:spPr>
          <a:xfrm>
            <a:off x="5770428" y="904872"/>
            <a:ext cx="2306772" cy="5263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Times New Roman"/>
                <a:cs typeface="Times New Roman"/>
              </a:rPr>
              <a:t>Add reference</a:t>
            </a:r>
            <a:endParaRPr lang="en-US" sz="1600" dirty="0">
              <a:latin typeface="Times New Roman"/>
              <a:cs typeface="Times New Roman"/>
            </a:endParaRPr>
          </a:p>
        </p:txBody>
      </p:sp>
      <p:sp>
        <p:nvSpPr>
          <p:cNvPr id="18" name="Rounded Rectangle 17"/>
          <p:cNvSpPr/>
          <p:nvPr/>
        </p:nvSpPr>
        <p:spPr>
          <a:xfrm>
            <a:off x="5770428" y="2405333"/>
            <a:ext cx="2306772" cy="5263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Times New Roman"/>
                <a:cs typeface="Times New Roman"/>
              </a:rPr>
              <a:t>Send Notification</a:t>
            </a:r>
            <a:endParaRPr lang="en-US" sz="1600" dirty="0">
              <a:latin typeface="Times New Roman"/>
              <a:cs typeface="Times New Roman"/>
            </a:endParaRPr>
          </a:p>
        </p:txBody>
      </p:sp>
      <p:sp>
        <p:nvSpPr>
          <p:cNvPr id="19" name="Rounded Rectangle 18"/>
          <p:cNvSpPr/>
          <p:nvPr/>
        </p:nvSpPr>
        <p:spPr>
          <a:xfrm>
            <a:off x="5770428" y="3149918"/>
            <a:ext cx="2306772" cy="5263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Times New Roman"/>
                <a:cs typeface="Times New Roman"/>
              </a:rPr>
              <a:t>Search/Comment Documents</a:t>
            </a:r>
            <a:endParaRPr lang="en-US" sz="1600" dirty="0">
              <a:latin typeface="Times New Roman"/>
              <a:cs typeface="Times New Roman"/>
            </a:endParaRPr>
          </a:p>
        </p:txBody>
      </p:sp>
      <p:sp>
        <p:nvSpPr>
          <p:cNvPr id="20" name="Rounded Rectangle 19"/>
          <p:cNvSpPr/>
          <p:nvPr/>
        </p:nvSpPr>
        <p:spPr>
          <a:xfrm>
            <a:off x="5770428" y="1644543"/>
            <a:ext cx="2306772" cy="5263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Times New Roman"/>
                <a:cs typeface="Times New Roman"/>
              </a:rPr>
              <a:t>Check Format</a:t>
            </a:r>
            <a:endParaRPr lang="en-US" sz="1600" dirty="0">
              <a:latin typeface="Times New Roman"/>
              <a:cs typeface="Times New Roman"/>
            </a:endParaRPr>
          </a:p>
        </p:txBody>
      </p:sp>
      <p:sp>
        <p:nvSpPr>
          <p:cNvPr id="21" name="Rounded Rectangle 20"/>
          <p:cNvSpPr/>
          <p:nvPr/>
        </p:nvSpPr>
        <p:spPr>
          <a:xfrm>
            <a:off x="5770428" y="3835107"/>
            <a:ext cx="2306772" cy="5263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Times New Roman"/>
                <a:cs typeface="Times New Roman"/>
              </a:rPr>
              <a:t>View References</a:t>
            </a:r>
            <a:endParaRPr lang="en-US" sz="1600" dirty="0">
              <a:latin typeface="Times New Roman"/>
              <a:cs typeface="Times New Roman"/>
            </a:endParaRPr>
          </a:p>
        </p:txBody>
      </p:sp>
      <p:sp>
        <p:nvSpPr>
          <p:cNvPr id="22" name="Rounded Rectangle 21"/>
          <p:cNvSpPr/>
          <p:nvPr/>
        </p:nvSpPr>
        <p:spPr>
          <a:xfrm>
            <a:off x="5770428" y="4580965"/>
            <a:ext cx="2306772" cy="5263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Times New Roman"/>
                <a:cs typeface="Times New Roman"/>
              </a:rPr>
              <a:t>Change Format</a:t>
            </a:r>
            <a:endParaRPr lang="en-US" sz="1600" dirty="0">
              <a:latin typeface="Times New Roman"/>
              <a:cs typeface="Times New Roman"/>
            </a:endParaRPr>
          </a:p>
        </p:txBody>
      </p:sp>
      <p:sp>
        <p:nvSpPr>
          <p:cNvPr id="23" name="Rounded Rectangle 22"/>
          <p:cNvSpPr/>
          <p:nvPr/>
        </p:nvSpPr>
        <p:spPr>
          <a:xfrm>
            <a:off x="5770428" y="5390079"/>
            <a:ext cx="2306772" cy="5263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Times New Roman"/>
                <a:cs typeface="Times New Roman"/>
              </a:rPr>
              <a:t>Manage Files</a:t>
            </a:r>
            <a:endParaRPr lang="en-US" sz="1600" dirty="0">
              <a:latin typeface="Times New Roman"/>
              <a:cs typeface="Times New Roman"/>
            </a:endParaRPr>
          </a:p>
        </p:txBody>
      </p:sp>
      <p:sp>
        <p:nvSpPr>
          <p:cNvPr id="24" name="Rounded Rectangle 23"/>
          <p:cNvSpPr/>
          <p:nvPr/>
        </p:nvSpPr>
        <p:spPr>
          <a:xfrm>
            <a:off x="5770428" y="6185832"/>
            <a:ext cx="2306772" cy="5263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Times New Roman"/>
                <a:cs typeface="Times New Roman"/>
              </a:rPr>
              <a:t>View Information</a:t>
            </a:r>
            <a:endParaRPr lang="en-US" sz="1600" dirty="0">
              <a:latin typeface="Times New Roman"/>
              <a:cs typeface="Times New Roman"/>
            </a:endParaRPr>
          </a:p>
        </p:txBody>
      </p:sp>
      <p:sp>
        <p:nvSpPr>
          <p:cNvPr id="25" name="TextBox 24"/>
          <p:cNvSpPr txBox="1"/>
          <p:nvPr/>
        </p:nvSpPr>
        <p:spPr>
          <a:xfrm>
            <a:off x="774848" y="2499208"/>
            <a:ext cx="891490" cy="338554"/>
          </a:xfrm>
          <a:prstGeom prst="rect">
            <a:avLst/>
          </a:prstGeom>
          <a:noFill/>
        </p:spPr>
        <p:txBody>
          <a:bodyPr wrap="none" rtlCol="0">
            <a:spAutoFit/>
          </a:bodyPr>
          <a:lstStyle/>
          <a:p>
            <a:r>
              <a:rPr lang="en-US" sz="1600" dirty="0" smtClean="0">
                <a:latin typeface="Times New Roman"/>
                <a:cs typeface="Times New Roman"/>
              </a:rPr>
              <a:t>Students</a:t>
            </a:r>
            <a:endParaRPr lang="en-US" sz="1600" dirty="0">
              <a:latin typeface="Times New Roman"/>
              <a:cs typeface="Times New Roman"/>
            </a:endParaRPr>
          </a:p>
        </p:txBody>
      </p:sp>
      <p:sp>
        <p:nvSpPr>
          <p:cNvPr id="26" name="TextBox 25"/>
          <p:cNvSpPr txBox="1"/>
          <p:nvPr/>
        </p:nvSpPr>
        <p:spPr>
          <a:xfrm>
            <a:off x="774848" y="4361411"/>
            <a:ext cx="1164464" cy="369332"/>
          </a:xfrm>
          <a:prstGeom prst="rect">
            <a:avLst/>
          </a:prstGeom>
          <a:noFill/>
        </p:spPr>
        <p:txBody>
          <a:bodyPr wrap="none" rtlCol="0">
            <a:spAutoFit/>
          </a:bodyPr>
          <a:lstStyle/>
          <a:p>
            <a:r>
              <a:rPr lang="en-US" dirty="0" smtClean="0">
                <a:latin typeface="Times New Roman"/>
                <a:cs typeface="Times New Roman"/>
              </a:rPr>
              <a:t>Professors</a:t>
            </a:r>
            <a:endParaRPr lang="en-US" dirty="0">
              <a:latin typeface="Times New Roman"/>
              <a:cs typeface="Times New Roman"/>
            </a:endParaRPr>
          </a:p>
        </p:txBody>
      </p:sp>
      <p:sp>
        <p:nvSpPr>
          <p:cNvPr id="27" name="TextBox 26"/>
          <p:cNvSpPr txBox="1"/>
          <p:nvPr/>
        </p:nvSpPr>
        <p:spPr>
          <a:xfrm>
            <a:off x="663573" y="6437095"/>
            <a:ext cx="1753041" cy="369332"/>
          </a:xfrm>
          <a:prstGeom prst="rect">
            <a:avLst/>
          </a:prstGeom>
          <a:noFill/>
        </p:spPr>
        <p:txBody>
          <a:bodyPr wrap="none" rtlCol="0">
            <a:spAutoFit/>
          </a:bodyPr>
          <a:lstStyle/>
          <a:p>
            <a:r>
              <a:rPr lang="en-US" dirty="0" smtClean="0"/>
              <a:t>Thesis Managers</a:t>
            </a:r>
            <a:endParaRPr lang="en-US" dirty="0"/>
          </a:p>
        </p:txBody>
      </p:sp>
      <p:cxnSp>
        <p:nvCxnSpPr>
          <p:cNvPr id="28" name="Straight Arrow Connector 27"/>
          <p:cNvCxnSpPr>
            <a:stCxn id="14" idx="3"/>
            <a:endCxn id="16" idx="1"/>
          </p:cNvCxnSpPr>
          <p:nvPr/>
        </p:nvCxnSpPr>
        <p:spPr>
          <a:xfrm flipV="1">
            <a:off x="1793075" y="439022"/>
            <a:ext cx="3977353" cy="14177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4" idx="3"/>
            <a:endCxn id="17" idx="1"/>
          </p:cNvCxnSpPr>
          <p:nvPr/>
        </p:nvCxnSpPr>
        <p:spPr>
          <a:xfrm flipV="1">
            <a:off x="1793075" y="1168024"/>
            <a:ext cx="3977353" cy="6887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4" idx="3"/>
            <a:endCxn id="20" idx="1"/>
          </p:cNvCxnSpPr>
          <p:nvPr/>
        </p:nvCxnSpPr>
        <p:spPr>
          <a:xfrm>
            <a:off x="1793075" y="1856796"/>
            <a:ext cx="3977353" cy="50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4" idx="3"/>
            <a:endCxn id="18" idx="1"/>
          </p:cNvCxnSpPr>
          <p:nvPr/>
        </p:nvCxnSpPr>
        <p:spPr>
          <a:xfrm>
            <a:off x="1793075" y="1856796"/>
            <a:ext cx="3977353" cy="8116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4" idx="3"/>
            <a:endCxn id="23" idx="1"/>
          </p:cNvCxnSpPr>
          <p:nvPr/>
        </p:nvCxnSpPr>
        <p:spPr>
          <a:xfrm>
            <a:off x="1793075" y="1856796"/>
            <a:ext cx="3977353" cy="37964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4" idx="3"/>
            <a:endCxn id="24" idx="1"/>
          </p:cNvCxnSpPr>
          <p:nvPr/>
        </p:nvCxnSpPr>
        <p:spPr>
          <a:xfrm>
            <a:off x="1793075" y="1856796"/>
            <a:ext cx="3977353" cy="4592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3" idx="3"/>
            <a:endCxn id="18" idx="1"/>
          </p:cNvCxnSpPr>
          <p:nvPr/>
        </p:nvCxnSpPr>
        <p:spPr>
          <a:xfrm flipV="1">
            <a:off x="1793075" y="2668485"/>
            <a:ext cx="3977353" cy="1074227"/>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3" idx="3"/>
            <a:endCxn id="19" idx="1"/>
          </p:cNvCxnSpPr>
          <p:nvPr/>
        </p:nvCxnSpPr>
        <p:spPr>
          <a:xfrm flipV="1">
            <a:off x="1793075" y="3413070"/>
            <a:ext cx="3977353" cy="329642"/>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3" idx="3"/>
            <a:endCxn id="21" idx="1"/>
          </p:cNvCxnSpPr>
          <p:nvPr/>
        </p:nvCxnSpPr>
        <p:spPr>
          <a:xfrm>
            <a:off x="1793075" y="3742712"/>
            <a:ext cx="3977353" cy="355547"/>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3" idx="3"/>
            <a:endCxn id="24" idx="1"/>
          </p:cNvCxnSpPr>
          <p:nvPr/>
        </p:nvCxnSpPr>
        <p:spPr>
          <a:xfrm>
            <a:off x="1793075" y="3742712"/>
            <a:ext cx="3977353" cy="2706272"/>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3" idx="3"/>
            <a:endCxn id="23" idx="1"/>
          </p:cNvCxnSpPr>
          <p:nvPr/>
        </p:nvCxnSpPr>
        <p:spPr>
          <a:xfrm>
            <a:off x="1793075" y="3742712"/>
            <a:ext cx="3977353" cy="1910519"/>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5" idx="3"/>
            <a:endCxn id="22" idx="1"/>
          </p:cNvCxnSpPr>
          <p:nvPr/>
        </p:nvCxnSpPr>
        <p:spPr>
          <a:xfrm flipV="1">
            <a:off x="1793075" y="4844117"/>
            <a:ext cx="3977353" cy="1083033"/>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5" idx="3"/>
            <a:endCxn id="23" idx="1"/>
          </p:cNvCxnSpPr>
          <p:nvPr/>
        </p:nvCxnSpPr>
        <p:spPr>
          <a:xfrm flipV="1">
            <a:off x="1793075" y="5653231"/>
            <a:ext cx="3977353" cy="273919"/>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5" idx="3"/>
            <a:endCxn id="24" idx="1"/>
          </p:cNvCxnSpPr>
          <p:nvPr/>
        </p:nvCxnSpPr>
        <p:spPr>
          <a:xfrm>
            <a:off x="1793075" y="5927150"/>
            <a:ext cx="3977353" cy="521834"/>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13" idx="3"/>
            <a:endCxn id="16" idx="1"/>
          </p:cNvCxnSpPr>
          <p:nvPr/>
        </p:nvCxnSpPr>
        <p:spPr>
          <a:xfrm flipV="1">
            <a:off x="1793075" y="439022"/>
            <a:ext cx="3977353" cy="330369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15" idx="3"/>
            <a:endCxn id="16" idx="1"/>
          </p:cNvCxnSpPr>
          <p:nvPr/>
        </p:nvCxnSpPr>
        <p:spPr>
          <a:xfrm flipV="1">
            <a:off x="1793075" y="439022"/>
            <a:ext cx="3977353" cy="5488128"/>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45745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
                                            <p:bg/>
                                          </p:spTgt>
                                        </p:tgtEl>
                                        <p:attrNameLst>
                                          <p:attrName>style.visibility</p:attrName>
                                        </p:attrNameLst>
                                      </p:cBhvr>
                                      <p:to>
                                        <p:strVal val="visible"/>
                                      </p:to>
                                    </p:set>
                                    <p:anim calcmode="lin" valueType="num">
                                      <p:cBhvr additive="base">
                                        <p:cTn id="7" dur="500"/>
                                        <p:tgtEl>
                                          <p:spTgt spid="16">
                                            <p:bg/>
                                          </p:spTgt>
                                        </p:tgtEl>
                                        <p:attrNameLst>
                                          <p:attrName>ppt_y</p:attrName>
                                        </p:attrNameLst>
                                      </p:cBhvr>
                                      <p:tavLst>
                                        <p:tav tm="0">
                                          <p:val>
                                            <p:strVal val="#ppt_y+#ppt_h*1.125000"/>
                                          </p:val>
                                        </p:tav>
                                        <p:tav tm="100000">
                                          <p:val>
                                            <p:strVal val="#ppt_y"/>
                                          </p:val>
                                        </p:tav>
                                      </p:tavLst>
                                    </p:anim>
                                    <p:animEffect transition="in" filter="wipe(up)">
                                      <p:cBhvr>
                                        <p:cTn id="8" dur="500"/>
                                        <p:tgtEl>
                                          <p:spTgt spid="16">
                                            <p:bg/>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 calcmode="lin" valueType="num">
                                      <p:cBhvr additive="base">
                                        <p:cTn id="13" dur="500"/>
                                        <p:tgtEl>
                                          <p:spTgt spid="16">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6">
                                            <p:txEl>
                                              <p:pRg st="0" end="0"/>
                                            </p:tx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17">
                                            <p:bg/>
                                          </p:spTgt>
                                        </p:tgtEl>
                                        <p:attrNameLst>
                                          <p:attrName>style.visibility</p:attrName>
                                        </p:attrNameLst>
                                      </p:cBhvr>
                                      <p:to>
                                        <p:strVal val="visible"/>
                                      </p:to>
                                    </p:set>
                                    <p:anim calcmode="lin" valueType="num">
                                      <p:cBhvr additive="base">
                                        <p:cTn id="17" dur="500"/>
                                        <p:tgtEl>
                                          <p:spTgt spid="17">
                                            <p:bg/>
                                          </p:spTgt>
                                        </p:tgtEl>
                                        <p:attrNameLst>
                                          <p:attrName>ppt_y</p:attrName>
                                        </p:attrNameLst>
                                      </p:cBhvr>
                                      <p:tavLst>
                                        <p:tav tm="0">
                                          <p:val>
                                            <p:strVal val="#ppt_y+#ppt_h*1.125000"/>
                                          </p:val>
                                        </p:tav>
                                        <p:tav tm="100000">
                                          <p:val>
                                            <p:strVal val="#ppt_y"/>
                                          </p:val>
                                        </p:tav>
                                      </p:tavLst>
                                    </p:anim>
                                    <p:animEffect transition="in" filter="wipe(up)">
                                      <p:cBhvr>
                                        <p:cTn id="18" dur="500"/>
                                        <p:tgtEl>
                                          <p:spTgt spid="17">
                                            <p:bg/>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p:tgtEl>
                                          <p:spTgt spid="17">
                                            <p:txEl>
                                              <p:pRg st="0" end="0"/>
                                            </p:txEl>
                                          </p:spTgt>
                                        </p:tgtEl>
                                        <p:attrNameLst>
                                          <p:attrName>ppt_y</p:attrName>
                                        </p:attrNameLst>
                                      </p:cBhvr>
                                      <p:tavLst>
                                        <p:tav tm="0">
                                          <p:val>
                                            <p:strVal val="#ppt_y+#ppt_h*1.125000"/>
                                          </p:val>
                                        </p:tav>
                                        <p:tav tm="100000">
                                          <p:val>
                                            <p:strVal val="#ppt_y"/>
                                          </p:val>
                                        </p:tav>
                                      </p:tavLst>
                                    </p:anim>
                                    <p:animEffect transition="in" filter="wipe(up)">
                                      <p:cBhvr>
                                        <p:cTn id="24" dur="500"/>
                                        <p:tgtEl>
                                          <p:spTgt spid="17">
                                            <p:txEl>
                                              <p:pRg st="0" end="0"/>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8">
                                            <p:bg/>
                                          </p:spTgt>
                                        </p:tgtEl>
                                        <p:attrNameLst>
                                          <p:attrName>style.visibility</p:attrName>
                                        </p:attrNameLst>
                                      </p:cBhvr>
                                      <p:to>
                                        <p:strVal val="visible"/>
                                      </p:to>
                                    </p:set>
                                    <p:anim calcmode="lin" valueType="num">
                                      <p:cBhvr additive="base">
                                        <p:cTn id="27" dur="500"/>
                                        <p:tgtEl>
                                          <p:spTgt spid="18">
                                            <p:bg/>
                                          </p:spTgt>
                                        </p:tgtEl>
                                        <p:attrNameLst>
                                          <p:attrName>ppt_y</p:attrName>
                                        </p:attrNameLst>
                                      </p:cBhvr>
                                      <p:tavLst>
                                        <p:tav tm="0">
                                          <p:val>
                                            <p:strVal val="#ppt_y+#ppt_h*1.125000"/>
                                          </p:val>
                                        </p:tav>
                                        <p:tav tm="100000">
                                          <p:val>
                                            <p:strVal val="#ppt_y"/>
                                          </p:val>
                                        </p:tav>
                                      </p:tavLst>
                                    </p:anim>
                                    <p:animEffect transition="in" filter="wipe(up)">
                                      <p:cBhvr>
                                        <p:cTn id="28" dur="500"/>
                                        <p:tgtEl>
                                          <p:spTgt spid="18">
                                            <p:bg/>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 calcmode="lin" valueType="num">
                                      <p:cBhvr additive="base">
                                        <p:cTn id="33" dur="500"/>
                                        <p:tgtEl>
                                          <p:spTgt spid="18">
                                            <p:txEl>
                                              <p:pRg st="0" end="0"/>
                                            </p:txEl>
                                          </p:spTgt>
                                        </p:tgtEl>
                                        <p:attrNameLst>
                                          <p:attrName>ppt_y</p:attrName>
                                        </p:attrNameLst>
                                      </p:cBhvr>
                                      <p:tavLst>
                                        <p:tav tm="0">
                                          <p:val>
                                            <p:strVal val="#ppt_y+#ppt_h*1.125000"/>
                                          </p:val>
                                        </p:tav>
                                        <p:tav tm="100000">
                                          <p:val>
                                            <p:strVal val="#ppt_y"/>
                                          </p:val>
                                        </p:tav>
                                      </p:tavLst>
                                    </p:anim>
                                    <p:animEffect transition="in" filter="wipe(up)">
                                      <p:cBhvr>
                                        <p:cTn id="34" dur="500"/>
                                        <p:tgtEl>
                                          <p:spTgt spid="18">
                                            <p:txEl>
                                              <p:pRg st="0" end="0"/>
                                            </p:tx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20">
                                            <p:bg/>
                                          </p:spTgt>
                                        </p:tgtEl>
                                        <p:attrNameLst>
                                          <p:attrName>style.visibility</p:attrName>
                                        </p:attrNameLst>
                                      </p:cBhvr>
                                      <p:to>
                                        <p:strVal val="visible"/>
                                      </p:to>
                                    </p:set>
                                    <p:anim calcmode="lin" valueType="num">
                                      <p:cBhvr additive="base">
                                        <p:cTn id="37" dur="500"/>
                                        <p:tgtEl>
                                          <p:spTgt spid="20">
                                            <p:bg/>
                                          </p:spTgt>
                                        </p:tgtEl>
                                        <p:attrNameLst>
                                          <p:attrName>ppt_y</p:attrName>
                                        </p:attrNameLst>
                                      </p:cBhvr>
                                      <p:tavLst>
                                        <p:tav tm="0">
                                          <p:val>
                                            <p:strVal val="#ppt_y+#ppt_h*1.125000"/>
                                          </p:val>
                                        </p:tav>
                                        <p:tav tm="100000">
                                          <p:val>
                                            <p:strVal val="#ppt_y"/>
                                          </p:val>
                                        </p:tav>
                                      </p:tavLst>
                                    </p:anim>
                                    <p:animEffect transition="in" filter="wipe(up)">
                                      <p:cBhvr>
                                        <p:cTn id="38" dur="500"/>
                                        <p:tgtEl>
                                          <p:spTgt spid="20">
                                            <p:bg/>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anim calcmode="lin" valueType="num">
                                      <p:cBhvr additive="base">
                                        <p:cTn id="43" dur="500"/>
                                        <p:tgtEl>
                                          <p:spTgt spid="20">
                                            <p:txEl>
                                              <p:pRg st="0" end="0"/>
                                            </p:txEl>
                                          </p:spTgt>
                                        </p:tgtEl>
                                        <p:attrNameLst>
                                          <p:attrName>ppt_y</p:attrName>
                                        </p:attrNameLst>
                                      </p:cBhvr>
                                      <p:tavLst>
                                        <p:tav tm="0">
                                          <p:val>
                                            <p:strVal val="#ppt_y+#ppt_h*1.125000"/>
                                          </p:val>
                                        </p:tav>
                                        <p:tav tm="100000">
                                          <p:val>
                                            <p:strVal val="#ppt_y"/>
                                          </p:val>
                                        </p:tav>
                                      </p:tavLst>
                                    </p:anim>
                                    <p:animEffect transition="in" filter="wipe(up)">
                                      <p:cBhvr>
                                        <p:cTn id="44" dur="500"/>
                                        <p:tgtEl>
                                          <p:spTgt spid="20">
                                            <p:txEl>
                                              <p:pRg st="0" end="0"/>
                                            </p:txEl>
                                          </p:spTgt>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19">
                                            <p:bg/>
                                          </p:spTgt>
                                        </p:tgtEl>
                                        <p:attrNameLst>
                                          <p:attrName>style.visibility</p:attrName>
                                        </p:attrNameLst>
                                      </p:cBhvr>
                                      <p:to>
                                        <p:strVal val="visible"/>
                                      </p:to>
                                    </p:set>
                                    <p:anim calcmode="lin" valueType="num">
                                      <p:cBhvr additive="base">
                                        <p:cTn id="47" dur="500"/>
                                        <p:tgtEl>
                                          <p:spTgt spid="19">
                                            <p:bg/>
                                          </p:spTgt>
                                        </p:tgtEl>
                                        <p:attrNameLst>
                                          <p:attrName>ppt_y</p:attrName>
                                        </p:attrNameLst>
                                      </p:cBhvr>
                                      <p:tavLst>
                                        <p:tav tm="0">
                                          <p:val>
                                            <p:strVal val="#ppt_y+#ppt_h*1.125000"/>
                                          </p:val>
                                        </p:tav>
                                        <p:tav tm="100000">
                                          <p:val>
                                            <p:strVal val="#ppt_y"/>
                                          </p:val>
                                        </p:tav>
                                      </p:tavLst>
                                    </p:anim>
                                    <p:animEffect transition="in" filter="wipe(up)">
                                      <p:cBhvr>
                                        <p:cTn id="48" dur="500"/>
                                        <p:tgtEl>
                                          <p:spTgt spid="19">
                                            <p:bg/>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anim calcmode="lin" valueType="num">
                                      <p:cBhvr additive="base">
                                        <p:cTn id="53" dur="500"/>
                                        <p:tgtEl>
                                          <p:spTgt spid="19">
                                            <p:txEl>
                                              <p:pRg st="0" end="0"/>
                                            </p:txEl>
                                          </p:spTgt>
                                        </p:tgtEl>
                                        <p:attrNameLst>
                                          <p:attrName>ppt_y</p:attrName>
                                        </p:attrNameLst>
                                      </p:cBhvr>
                                      <p:tavLst>
                                        <p:tav tm="0">
                                          <p:val>
                                            <p:strVal val="#ppt_y+#ppt_h*1.125000"/>
                                          </p:val>
                                        </p:tav>
                                        <p:tav tm="100000">
                                          <p:val>
                                            <p:strVal val="#ppt_y"/>
                                          </p:val>
                                        </p:tav>
                                      </p:tavLst>
                                    </p:anim>
                                    <p:animEffect transition="in" filter="wipe(up)">
                                      <p:cBhvr>
                                        <p:cTn id="54" dur="500"/>
                                        <p:tgtEl>
                                          <p:spTgt spid="19">
                                            <p:txEl>
                                              <p:pRg st="0" end="0"/>
                                            </p:txEl>
                                          </p:spTgt>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21">
                                            <p:bg/>
                                          </p:spTgt>
                                        </p:tgtEl>
                                        <p:attrNameLst>
                                          <p:attrName>style.visibility</p:attrName>
                                        </p:attrNameLst>
                                      </p:cBhvr>
                                      <p:to>
                                        <p:strVal val="visible"/>
                                      </p:to>
                                    </p:set>
                                    <p:anim calcmode="lin" valueType="num">
                                      <p:cBhvr additive="base">
                                        <p:cTn id="57" dur="500"/>
                                        <p:tgtEl>
                                          <p:spTgt spid="21">
                                            <p:bg/>
                                          </p:spTgt>
                                        </p:tgtEl>
                                        <p:attrNameLst>
                                          <p:attrName>ppt_y</p:attrName>
                                        </p:attrNameLst>
                                      </p:cBhvr>
                                      <p:tavLst>
                                        <p:tav tm="0">
                                          <p:val>
                                            <p:strVal val="#ppt_y+#ppt_h*1.125000"/>
                                          </p:val>
                                        </p:tav>
                                        <p:tav tm="100000">
                                          <p:val>
                                            <p:strVal val="#ppt_y"/>
                                          </p:val>
                                        </p:tav>
                                      </p:tavLst>
                                    </p:anim>
                                    <p:animEffect transition="in" filter="wipe(up)">
                                      <p:cBhvr>
                                        <p:cTn id="58" dur="500"/>
                                        <p:tgtEl>
                                          <p:spTgt spid="21">
                                            <p:bg/>
                                          </p:spTgt>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21">
                                            <p:txEl>
                                              <p:pRg st="0" end="0"/>
                                            </p:txEl>
                                          </p:spTgt>
                                        </p:tgtEl>
                                        <p:attrNameLst>
                                          <p:attrName>style.visibility</p:attrName>
                                        </p:attrNameLst>
                                      </p:cBhvr>
                                      <p:to>
                                        <p:strVal val="visible"/>
                                      </p:to>
                                    </p:set>
                                    <p:anim calcmode="lin" valueType="num">
                                      <p:cBhvr additive="base">
                                        <p:cTn id="63" dur="500"/>
                                        <p:tgtEl>
                                          <p:spTgt spid="21">
                                            <p:txEl>
                                              <p:pRg st="0" end="0"/>
                                            </p:txEl>
                                          </p:spTgt>
                                        </p:tgtEl>
                                        <p:attrNameLst>
                                          <p:attrName>ppt_y</p:attrName>
                                        </p:attrNameLst>
                                      </p:cBhvr>
                                      <p:tavLst>
                                        <p:tav tm="0">
                                          <p:val>
                                            <p:strVal val="#ppt_y+#ppt_h*1.125000"/>
                                          </p:val>
                                        </p:tav>
                                        <p:tav tm="100000">
                                          <p:val>
                                            <p:strVal val="#ppt_y"/>
                                          </p:val>
                                        </p:tav>
                                      </p:tavLst>
                                    </p:anim>
                                    <p:animEffect transition="in" filter="wipe(up)">
                                      <p:cBhvr>
                                        <p:cTn id="64" dur="500"/>
                                        <p:tgtEl>
                                          <p:spTgt spid="21">
                                            <p:txEl>
                                              <p:pRg st="0" end="0"/>
                                            </p:txEl>
                                          </p:spTgt>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2">
                                            <p:bg/>
                                          </p:spTgt>
                                        </p:tgtEl>
                                        <p:attrNameLst>
                                          <p:attrName>style.visibility</p:attrName>
                                        </p:attrNameLst>
                                      </p:cBhvr>
                                      <p:to>
                                        <p:strVal val="visible"/>
                                      </p:to>
                                    </p:set>
                                    <p:anim calcmode="lin" valueType="num">
                                      <p:cBhvr additive="base">
                                        <p:cTn id="67" dur="500"/>
                                        <p:tgtEl>
                                          <p:spTgt spid="22">
                                            <p:bg/>
                                          </p:spTgt>
                                        </p:tgtEl>
                                        <p:attrNameLst>
                                          <p:attrName>ppt_y</p:attrName>
                                        </p:attrNameLst>
                                      </p:cBhvr>
                                      <p:tavLst>
                                        <p:tav tm="0">
                                          <p:val>
                                            <p:strVal val="#ppt_y+#ppt_h*1.125000"/>
                                          </p:val>
                                        </p:tav>
                                        <p:tav tm="100000">
                                          <p:val>
                                            <p:strVal val="#ppt_y"/>
                                          </p:val>
                                        </p:tav>
                                      </p:tavLst>
                                    </p:anim>
                                    <p:animEffect transition="in" filter="wipe(up)">
                                      <p:cBhvr>
                                        <p:cTn id="68" dur="500"/>
                                        <p:tgtEl>
                                          <p:spTgt spid="22">
                                            <p:bg/>
                                          </p:spTgt>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22">
                                            <p:txEl>
                                              <p:pRg st="0" end="0"/>
                                            </p:txEl>
                                          </p:spTgt>
                                        </p:tgtEl>
                                        <p:attrNameLst>
                                          <p:attrName>style.visibility</p:attrName>
                                        </p:attrNameLst>
                                      </p:cBhvr>
                                      <p:to>
                                        <p:strVal val="visible"/>
                                      </p:to>
                                    </p:set>
                                    <p:anim calcmode="lin" valueType="num">
                                      <p:cBhvr additive="base">
                                        <p:cTn id="73" dur="500"/>
                                        <p:tgtEl>
                                          <p:spTgt spid="22">
                                            <p:txEl>
                                              <p:pRg st="0" end="0"/>
                                            </p:txEl>
                                          </p:spTgt>
                                        </p:tgtEl>
                                        <p:attrNameLst>
                                          <p:attrName>ppt_y</p:attrName>
                                        </p:attrNameLst>
                                      </p:cBhvr>
                                      <p:tavLst>
                                        <p:tav tm="0">
                                          <p:val>
                                            <p:strVal val="#ppt_y+#ppt_h*1.125000"/>
                                          </p:val>
                                        </p:tav>
                                        <p:tav tm="100000">
                                          <p:val>
                                            <p:strVal val="#ppt_y"/>
                                          </p:val>
                                        </p:tav>
                                      </p:tavLst>
                                    </p:anim>
                                    <p:animEffect transition="in" filter="wipe(up)">
                                      <p:cBhvr>
                                        <p:cTn id="74" dur="500"/>
                                        <p:tgtEl>
                                          <p:spTgt spid="22">
                                            <p:txEl>
                                              <p:pRg st="0" end="0"/>
                                            </p:txEl>
                                          </p:spTgt>
                                        </p:tgtEl>
                                      </p:cBhvr>
                                    </p:animEffect>
                                  </p:childTnLst>
                                </p:cTn>
                              </p:par>
                              <p:par>
                                <p:cTn id="75" presetID="12" presetClass="entr" presetSubtype="4" fill="hold" grpId="0" nodeType="withEffect">
                                  <p:stCondLst>
                                    <p:cond delay="0"/>
                                  </p:stCondLst>
                                  <p:childTnLst>
                                    <p:set>
                                      <p:cBhvr>
                                        <p:cTn id="76" dur="1" fill="hold">
                                          <p:stCondLst>
                                            <p:cond delay="0"/>
                                          </p:stCondLst>
                                        </p:cTn>
                                        <p:tgtEl>
                                          <p:spTgt spid="23">
                                            <p:bg/>
                                          </p:spTgt>
                                        </p:tgtEl>
                                        <p:attrNameLst>
                                          <p:attrName>style.visibility</p:attrName>
                                        </p:attrNameLst>
                                      </p:cBhvr>
                                      <p:to>
                                        <p:strVal val="visible"/>
                                      </p:to>
                                    </p:set>
                                    <p:anim calcmode="lin" valueType="num">
                                      <p:cBhvr additive="base">
                                        <p:cTn id="77" dur="500"/>
                                        <p:tgtEl>
                                          <p:spTgt spid="23">
                                            <p:bg/>
                                          </p:spTgt>
                                        </p:tgtEl>
                                        <p:attrNameLst>
                                          <p:attrName>ppt_y</p:attrName>
                                        </p:attrNameLst>
                                      </p:cBhvr>
                                      <p:tavLst>
                                        <p:tav tm="0">
                                          <p:val>
                                            <p:strVal val="#ppt_y+#ppt_h*1.125000"/>
                                          </p:val>
                                        </p:tav>
                                        <p:tav tm="100000">
                                          <p:val>
                                            <p:strVal val="#ppt_y"/>
                                          </p:val>
                                        </p:tav>
                                      </p:tavLst>
                                    </p:anim>
                                    <p:animEffect transition="in" filter="wipe(up)">
                                      <p:cBhvr>
                                        <p:cTn id="78" dur="500"/>
                                        <p:tgtEl>
                                          <p:spTgt spid="23">
                                            <p:bg/>
                                          </p:spTgt>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23">
                                            <p:txEl>
                                              <p:pRg st="0" end="0"/>
                                            </p:txEl>
                                          </p:spTgt>
                                        </p:tgtEl>
                                        <p:attrNameLst>
                                          <p:attrName>style.visibility</p:attrName>
                                        </p:attrNameLst>
                                      </p:cBhvr>
                                      <p:to>
                                        <p:strVal val="visible"/>
                                      </p:to>
                                    </p:set>
                                    <p:anim calcmode="lin" valueType="num">
                                      <p:cBhvr additive="base">
                                        <p:cTn id="83" dur="500"/>
                                        <p:tgtEl>
                                          <p:spTgt spid="23">
                                            <p:txEl>
                                              <p:pRg st="0" end="0"/>
                                            </p:txEl>
                                          </p:spTgt>
                                        </p:tgtEl>
                                        <p:attrNameLst>
                                          <p:attrName>ppt_y</p:attrName>
                                        </p:attrNameLst>
                                      </p:cBhvr>
                                      <p:tavLst>
                                        <p:tav tm="0">
                                          <p:val>
                                            <p:strVal val="#ppt_y+#ppt_h*1.125000"/>
                                          </p:val>
                                        </p:tav>
                                        <p:tav tm="100000">
                                          <p:val>
                                            <p:strVal val="#ppt_y"/>
                                          </p:val>
                                        </p:tav>
                                      </p:tavLst>
                                    </p:anim>
                                    <p:animEffect transition="in" filter="wipe(up)">
                                      <p:cBhvr>
                                        <p:cTn id="84" dur="500"/>
                                        <p:tgtEl>
                                          <p:spTgt spid="23">
                                            <p:txEl>
                                              <p:pRg st="0" end="0"/>
                                            </p:txEl>
                                          </p:spTgt>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24">
                                            <p:bg/>
                                          </p:spTgt>
                                        </p:tgtEl>
                                        <p:attrNameLst>
                                          <p:attrName>style.visibility</p:attrName>
                                        </p:attrNameLst>
                                      </p:cBhvr>
                                      <p:to>
                                        <p:strVal val="visible"/>
                                      </p:to>
                                    </p:set>
                                    <p:anim calcmode="lin" valueType="num">
                                      <p:cBhvr additive="base">
                                        <p:cTn id="87" dur="500"/>
                                        <p:tgtEl>
                                          <p:spTgt spid="24">
                                            <p:bg/>
                                          </p:spTgt>
                                        </p:tgtEl>
                                        <p:attrNameLst>
                                          <p:attrName>ppt_y</p:attrName>
                                        </p:attrNameLst>
                                      </p:cBhvr>
                                      <p:tavLst>
                                        <p:tav tm="0">
                                          <p:val>
                                            <p:strVal val="#ppt_y+#ppt_h*1.125000"/>
                                          </p:val>
                                        </p:tav>
                                        <p:tav tm="100000">
                                          <p:val>
                                            <p:strVal val="#ppt_y"/>
                                          </p:val>
                                        </p:tav>
                                      </p:tavLst>
                                    </p:anim>
                                    <p:animEffect transition="in" filter="wipe(up)">
                                      <p:cBhvr>
                                        <p:cTn id="88" dur="500"/>
                                        <p:tgtEl>
                                          <p:spTgt spid="24">
                                            <p:bg/>
                                          </p:spTgt>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4" fill="hold" grpId="0" nodeType="clickEffect">
                                  <p:stCondLst>
                                    <p:cond delay="0"/>
                                  </p:stCondLst>
                                  <p:childTnLst>
                                    <p:set>
                                      <p:cBhvr>
                                        <p:cTn id="92" dur="1" fill="hold">
                                          <p:stCondLst>
                                            <p:cond delay="0"/>
                                          </p:stCondLst>
                                        </p:cTn>
                                        <p:tgtEl>
                                          <p:spTgt spid="24">
                                            <p:txEl>
                                              <p:pRg st="0" end="0"/>
                                            </p:txEl>
                                          </p:spTgt>
                                        </p:tgtEl>
                                        <p:attrNameLst>
                                          <p:attrName>style.visibility</p:attrName>
                                        </p:attrNameLst>
                                      </p:cBhvr>
                                      <p:to>
                                        <p:strVal val="visible"/>
                                      </p:to>
                                    </p:set>
                                    <p:anim calcmode="lin" valueType="num">
                                      <p:cBhvr additive="base">
                                        <p:cTn id="93" dur="500"/>
                                        <p:tgtEl>
                                          <p:spTgt spid="24">
                                            <p:txEl>
                                              <p:pRg st="0" end="0"/>
                                            </p:txEl>
                                          </p:spTgt>
                                        </p:tgtEl>
                                        <p:attrNameLst>
                                          <p:attrName>ppt_y</p:attrName>
                                        </p:attrNameLst>
                                      </p:cBhvr>
                                      <p:tavLst>
                                        <p:tav tm="0">
                                          <p:val>
                                            <p:strVal val="#ppt_y+#ppt_h*1.125000"/>
                                          </p:val>
                                        </p:tav>
                                        <p:tav tm="100000">
                                          <p:val>
                                            <p:strVal val="#ppt_y"/>
                                          </p:val>
                                        </p:tav>
                                      </p:tavLst>
                                    </p:anim>
                                    <p:animEffect transition="in" filter="wipe(up)">
                                      <p:cBhvr>
                                        <p:cTn id="94" dur="500"/>
                                        <p:tgtEl>
                                          <p:spTgt spid="24">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8" fill="hold" nodeType="clickEffect">
                                  <p:stCondLst>
                                    <p:cond delay="0"/>
                                  </p:stCondLst>
                                  <p:childTnLst>
                                    <p:set>
                                      <p:cBhvr>
                                        <p:cTn id="98" dur="1" fill="hold">
                                          <p:stCondLst>
                                            <p:cond delay="0"/>
                                          </p:stCondLst>
                                        </p:cTn>
                                        <p:tgtEl>
                                          <p:spTgt spid="14"/>
                                        </p:tgtEl>
                                        <p:attrNameLst>
                                          <p:attrName>style.visibility</p:attrName>
                                        </p:attrNameLst>
                                      </p:cBhvr>
                                      <p:to>
                                        <p:strVal val="visible"/>
                                      </p:to>
                                    </p:set>
                                    <p:anim calcmode="lin" valueType="num">
                                      <p:cBhvr additive="base">
                                        <p:cTn id="99" dur="500"/>
                                        <p:tgtEl>
                                          <p:spTgt spid="14"/>
                                        </p:tgtEl>
                                        <p:attrNameLst>
                                          <p:attrName>ppt_x</p:attrName>
                                        </p:attrNameLst>
                                      </p:cBhvr>
                                      <p:tavLst>
                                        <p:tav tm="0">
                                          <p:val>
                                            <p:strVal val="#ppt_x-#ppt_w*1.125000"/>
                                          </p:val>
                                        </p:tav>
                                        <p:tav tm="100000">
                                          <p:val>
                                            <p:strVal val="#ppt_x"/>
                                          </p:val>
                                        </p:tav>
                                      </p:tavLst>
                                    </p:anim>
                                    <p:animEffect transition="in" filter="wipe(right)">
                                      <p:cBhvr>
                                        <p:cTn id="100" dur="500"/>
                                        <p:tgtEl>
                                          <p:spTgt spid="14"/>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additive="base">
                                        <p:cTn id="103" dur="500"/>
                                        <p:tgtEl>
                                          <p:spTgt spid="25"/>
                                        </p:tgtEl>
                                        <p:attrNameLst>
                                          <p:attrName>ppt_x</p:attrName>
                                        </p:attrNameLst>
                                      </p:cBhvr>
                                      <p:tavLst>
                                        <p:tav tm="0">
                                          <p:val>
                                            <p:strVal val="#ppt_x-#ppt_w*1.125000"/>
                                          </p:val>
                                        </p:tav>
                                        <p:tav tm="100000">
                                          <p:val>
                                            <p:strVal val="#ppt_x"/>
                                          </p:val>
                                        </p:tav>
                                      </p:tavLst>
                                    </p:anim>
                                    <p:animEffect transition="in" filter="wipe(right)">
                                      <p:cBhvr>
                                        <p:cTn id="104" dur="500"/>
                                        <p:tgtEl>
                                          <p:spTgt spid="25"/>
                                        </p:tgtEl>
                                      </p:cBhvr>
                                    </p:animEffect>
                                  </p:childTnLst>
                                </p:cTn>
                              </p:par>
                              <p:par>
                                <p:cTn id="105" presetID="12" presetClass="entr" presetSubtype="8" fill="hold" nodeType="withEffect">
                                  <p:stCondLst>
                                    <p:cond delay="0"/>
                                  </p:stCondLst>
                                  <p:childTnLst>
                                    <p:set>
                                      <p:cBhvr>
                                        <p:cTn id="106" dur="1" fill="hold">
                                          <p:stCondLst>
                                            <p:cond delay="0"/>
                                          </p:stCondLst>
                                        </p:cTn>
                                        <p:tgtEl>
                                          <p:spTgt spid="13"/>
                                        </p:tgtEl>
                                        <p:attrNameLst>
                                          <p:attrName>style.visibility</p:attrName>
                                        </p:attrNameLst>
                                      </p:cBhvr>
                                      <p:to>
                                        <p:strVal val="visible"/>
                                      </p:to>
                                    </p:set>
                                    <p:anim calcmode="lin" valueType="num">
                                      <p:cBhvr additive="base">
                                        <p:cTn id="107" dur="500"/>
                                        <p:tgtEl>
                                          <p:spTgt spid="13"/>
                                        </p:tgtEl>
                                        <p:attrNameLst>
                                          <p:attrName>ppt_x</p:attrName>
                                        </p:attrNameLst>
                                      </p:cBhvr>
                                      <p:tavLst>
                                        <p:tav tm="0">
                                          <p:val>
                                            <p:strVal val="#ppt_x-#ppt_w*1.125000"/>
                                          </p:val>
                                        </p:tav>
                                        <p:tav tm="100000">
                                          <p:val>
                                            <p:strVal val="#ppt_x"/>
                                          </p:val>
                                        </p:tav>
                                      </p:tavLst>
                                    </p:anim>
                                    <p:animEffect transition="in" filter="wipe(right)">
                                      <p:cBhvr>
                                        <p:cTn id="108" dur="500"/>
                                        <p:tgtEl>
                                          <p:spTgt spid="13"/>
                                        </p:tgtEl>
                                      </p:cBhvr>
                                    </p:animEffect>
                                  </p:childTnLst>
                                </p:cTn>
                              </p:par>
                              <p:par>
                                <p:cTn id="109" presetID="12" presetClass="entr" presetSubtype="8" fill="hold" grpId="0" nodeType="withEffect">
                                  <p:stCondLst>
                                    <p:cond delay="0"/>
                                  </p:stCondLst>
                                  <p:childTnLst>
                                    <p:set>
                                      <p:cBhvr>
                                        <p:cTn id="110" dur="1" fill="hold">
                                          <p:stCondLst>
                                            <p:cond delay="0"/>
                                          </p:stCondLst>
                                        </p:cTn>
                                        <p:tgtEl>
                                          <p:spTgt spid="26"/>
                                        </p:tgtEl>
                                        <p:attrNameLst>
                                          <p:attrName>style.visibility</p:attrName>
                                        </p:attrNameLst>
                                      </p:cBhvr>
                                      <p:to>
                                        <p:strVal val="visible"/>
                                      </p:to>
                                    </p:set>
                                    <p:anim calcmode="lin" valueType="num">
                                      <p:cBhvr additive="base">
                                        <p:cTn id="111" dur="500"/>
                                        <p:tgtEl>
                                          <p:spTgt spid="26"/>
                                        </p:tgtEl>
                                        <p:attrNameLst>
                                          <p:attrName>ppt_x</p:attrName>
                                        </p:attrNameLst>
                                      </p:cBhvr>
                                      <p:tavLst>
                                        <p:tav tm="0">
                                          <p:val>
                                            <p:strVal val="#ppt_x-#ppt_w*1.125000"/>
                                          </p:val>
                                        </p:tav>
                                        <p:tav tm="100000">
                                          <p:val>
                                            <p:strVal val="#ppt_x"/>
                                          </p:val>
                                        </p:tav>
                                      </p:tavLst>
                                    </p:anim>
                                    <p:animEffect transition="in" filter="wipe(right)">
                                      <p:cBhvr>
                                        <p:cTn id="112" dur="500"/>
                                        <p:tgtEl>
                                          <p:spTgt spid="26"/>
                                        </p:tgtEl>
                                      </p:cBhvr>
                                    </p:animEffect>
                                  </p:childTnLst>
                                </p:cTn>
                              </p:par>
                              <p:par>
                                <p:cTn id="113" presetID="12" presetClass="entr" presetSubtype="8" fill="hold" nodeType="withEffect">
                                  <p:stCondLst>
                                    <p:cond delay="0"/>
                                  </p:stCondLst>
                                  <p:childTnLst>
                                    <p:set>
                                      <p:cBhvr>
                                        <p:cTn id="114" dur="1" fill="hold">
                                          <p:stCondLst>
                                            <p:cond delay="0"/>
                                          </p:stCondLst>
                                        </p:cTn>
                                        <p:tgtEl>
                                          <p:spTgt spid="15"/>
                                        </p:tgtEl>
                                        <p:attrNameLst>
                                          <p:attrName>style.visibility</p:attrName>
                                        </p:attrNameLst>
                                      </p:cBhvr>
                                      <p:to>
                                        <p:strVal val="visible"/>
                                      </p:to>
                                    </p:set>
                                    <p:anim calcmode="lin" valueType="num">
                                      <p:cBhvr additive="base">
                                        <p:cTn id="115" dur="500"/>
                                        <p:tgtEl>
                                          <p:spTgt spid="15"/>
                                        </p:tgtEl>
                                        <p:attrNameLst>
                                          <p:attrName>ppt_x</p:attrName>
                                        </p:attrNameLst>
                                      </p:cBhvr>
                                      <p:tavLst>
                                        <p:tav tm="0">
                                          <p:val>
                                            <p:strVal val="#ppt_x-#ppt_w*1.125000"/>
                                          </p:val>
                                        </p:tav>
                                        <p:tav tm="100000">
                                          <p:val>
                                            <p:strVal val="#ppt_x"/>
                                          </p:val>
                                        </p:tav>
                                      </p:tavLst>
                                    </p:anim>
                                    <p:animEffect transition="in" filter="wipe(right)">
                                      <p:cBhvr>
                                        <p:cTn id="116" dur="500"/>
                                        <p:tgtEl>
                                          <p:spTgt spid="15"/>
                                        </p:tgtEl>
                                      </p:cBhvr>
                                    </p:animEffect>
                                  </p:childTnLst>
                                </p:cTn>
                              </p:par>
                              <p:par>
                                <p:cTn id="117" presetID="12" presetClass="entr" presetSubtype="8"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 calcmode="lin" valueType="num">
                                      <p:cBhvr additive="base">
                                        <p:cTn id="119" dur="500"/>
                                        <p:tgtEl>
                                          <p:spTgt spid="27"/>
                                        </p:tgtEl>
                                        <p:attrNameLst>
                                          <p:attrName>ppt_x</p:attrName>
                                        </p:attrNameLst>
                                      </p:cBhvr>
                                      <p:tavLst>
                                        <p:tav tm="0">
                                          <p:val>
                                            <p:strVal val="#ppt_x-#ppt_w*1.125000"/>
                                          </p:val>
                                        </p:tav>
                                        <p:tav tm="100000">
                                          <p:val>
                                            <p:strVal val="#ppt_x"/>
                                          </p:val>
                                        </p:tav>
                                      </p:tavLst>
                                    </p:anim>
                                    <p:animEffect transition="in" filter="wipe(right)">
                                      <p:cBhvr>
                                        <p:cTn id="120" dur="500"/>
                                        <p:tgtEl>
                                          <p:spTgt spid="27"/>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nodeType="click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dissolve">
                                      <p:cBhvr>
                                        <p:cTn id="125" dur="500"/>
                                        <p:tgtEl>
                                          <p:spTgt spid="28"/>
                                        </p:tgtEl>
                                      </p:cBhvr>
                                    </p:animEffect>
                                  </p:childTnLst>
                                </p:cTn>
                              </p:par>
                              <p:par>
                                <p:cTn id="126" presetID="9" presetClass="entr" presetSubtype="0" fill="hold" nodeType="withEffect">
                                  <p:stCondLst>
                                    <p:cond delay="0"/>
                                  </p:stCondLst>
                                  <p:childTnLst>
                                    <p:set>
                                      <p:cBhvr>
                                        <p:cTn id="127" dur="1" fill="hold">
                                          <p:stCondLst>
                                            <p:cond delay="0"/>
                                          </p:stCondLst>
                                        </p:cTn>
                                        <p:tgtEl>
                                          <p:spTgt spid="29"/>
                                        </p:tgtEl>
                                        <p:attrNameLst>
                                          <p:attrName>style.visibility</p:attrName>
                                        </p:attrNameLst>
                                      </p:cBhvr>
                                      <p:to>
                                        <p:strVal val="visible"/>
                                      </p:to>
                                    </p:set>
                                    <p:animEffect transition="in" filter="dissolve">
                                      <p:cBhvr>
                                        <p:cTn id="128" dur="500"/>
                                        <p:tgtEl>
                                          <p:spTgt spid="29"/>
                                        </p:tgtEl>
                                      </p:cBhvr>
                                    </p:animEffect>
                                  </p:childTnLst>
                                </p:cTn>
                              </p:par>
                              <p:par>
                                <p:cTn id="129" presetID="9" presetClass="entr" presetSubtype="0" fill="hold" nodeType="withEffect">
                                  <p:stCondLst>
                                    <p:cond delay="0"/>
                                  </p:stCondLst>
                                  <p:childTnLst>
                                    <p:set>
                                      <p:cBhvr>
                                        <p:cTn id="130" dur="1" fill="hold">
                                          <p:stCondLst>
                                            <p:cond delay="0"/>
                                          </p:stCondLst>
                                        </p:cTn>
                                        <p:tgtEl>
                                          <p:spTgt spid="30"/>
                                        </p:tgtEl>
                                        <p:attrNameLst>
                                          <p:attrName>style.visibility</p:attrName>
                                        </p:attrNameLst>
                                      </p:cBhvr>
                                      <p:to>
                                        <p:strVal val="visible"/>
                                      </p:to>
                                    </p:set>
                                    <p:animEffect transition="in" filter="dissolve">
                                      <p:cBhvr>
                                        <p:cTn id="131" dur="500"/>
                                        <p:tgtEl>
                                          <p:spTgt spid="30"/>
                                        </p:tgtEl>
                                      </p:cBhvr>
                                    </p:animEffect>
                                  </p:childTnLst>
                                </p:cTn>
                              </p:par>
                              <p:par>
                                <p:cTn id="132" presetID="9" presetClass="entr" presetSubtype="0" fill="hold" nodeType="withEffect">
                                  <p:stCondLst>
                                    <p:cond delay="0"/>
                                  </p:stCondLst>
                                  <p:childTnLst>
                                    <p:set>
                                      <p:cBhvr>
                                        <p:cTn id="133" dur="1" fill="hold">
                                          <p:stCondLst>
                                            <p:cond delay="0"/>
                                          </p:stCondLst>
                                        </p:cTn>
                                        <p:tgtEl>
                                          <p:spTgt spid="31"/>
                                        </p:tgtEl>
                                        <p:attrNameLst>
                                          <p:attrName>style.visibility</p:attrName>
                                        </p:attrNameLst>
                                      </p:cBhvr>
                                      <p:to>
                                        <p:strVal val="visible"/>
                                      </p:to>
                                    </p:set>
                                    <p:animEffect transition="in" filter="dissolve">
                                      <p:cBhvr>
                                        <p:cTn id="134" dur="500"/>
                                        <p:tgtEl>
                                          <p:spTgt spid="31"/>
                                        </p:tgtEl>
                                      </p:cBhvr>
                                    </p:animEffect>
                                  </p:childTnLst>
                                </p:cTn>
                              </p:par>
                              <p:par>
                                <p:cTn id="135" presetID="9"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dissolve">
                                      <p:cBhvr>
                                        <p:cTn id="137" dur="500"/>
                                        <p:tgtEl>
                                          <p:spTgt spid="33"/>
                                        </p:tgtEl>
                                      </p:cBhvr>
                                    </p:animEffect>
                                  </p:childTnLst>
                                </p:cTn>
                              </p:par>
                              <p:par>
                                <p:cTn id="138" presetID="9" presetClass="entr" presetSubtype="0" fill="hold" nodeType="withEffect">
                                  <p:stCondLst>
                                    <p:cond delay="0"/>
                                  </p:stCondLst>
                                  <p:childTnLst>
                                    <p:set>
                                      <p:cBhvr>
                                        <p:cTn id="139" dur="1" fill="hold">
                                          <p:stCondLst>
                                            <p:cond delay="0"/>
                                          </p:stCondLst>
                                        </p:cTn>
                                        <p:tgtEl>
                                          <p:spTgt spid="32"/>
                                        </p:tgtEl>
                                        <p:attrNameLst>
                                          <p:attrName>style.visibility</p:attrName>
                                        </p:attrNameLst>
                                      </p:cBhvr>
                                      <p:to>
                                        <p:strVal val="visible"/>
                                      </p:to>
                                    </p:set>
                                    <p:animEffect transition="in" filter="dissolve">
                                      <p:cBhvr>
                                        <p:cTn id="140" dur="500"/>
                                        <p:tgtEl>
                                          <p:spTgt spid="32"/>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nodeType="clickEffect">
                                  <p:stCondLst>
                                    <p:cond delay="0"/>
                                  </p:stCondLst>
                                  <p:childTnLst>
                                    <p:set>
                                      <p:cBhvr>
                                        <p:cTn id="144" dur="1" fill="hold">
                                          <p:stCondLst>
                                            <p:cond delay="0"/>
                                          </p:stCondLst>
                                        </p:cTn>
                                        <p:tgtEl>
                                          <p:spTgt spid="58"/>
                                        </p:tgtEl>
                                        <p:attrNameLst>
                                          <p:attrName>style.visibility</p:attrName>
                                        </p:attrNameLst>
                                      </p:cBhvr>
                                      <p:to>
                                        <p:strVal val="visible"/>
                                      </p:to>
                                    </p:set>
                                    <p:animEffect transition="in" filter="dissolve">
                                      <p:cBhvr>
                                        <p:cTn id="145" dur="500"/>
                                        <p:tgtEl>
                                          <p:spTgt spid="58"/>
                                        </p:tgtEl>
                                      </p:cBhvr>
                                    </p:animEffect>
                                  </p:childTnLst>
                                </p:cTn>
                              </p:par>
                              <p:par>
                                <p:cTn id="146" presetID="9" presetClass="entr" presetSubtype="0" fill="hold" nodeType="withEffect">
                                  <p:stCondLst>
                                    <p:cond delay="0"/>
                                  </p:stCondLst>
                                  <p:childTnLst>
                                    <p:set>
                                      <p:cBhvr>
                                        <p:cTn id="147" dur="1" fill="hold">
                                          <p:stCondLst>
                                            <p:cond delay="0"/>
                                          </p:stCondLst>
                                        </p:cTn>
                                        <p:tgtEl>
                                          <p:spTgt spid="34"/>
                                        </p:tgtEl>
                                        <p:attrNameLst>
                                          <p:attrName>style.visibility</p:attrName>
                                        </p:attrNameLst>
                                      </p:cBhvr>
                                      <p:to>
                                        <p:strVal val="visible"/>
                                      </p:to>
                                    </p:set>
                                    <p:animEffect transition="in" filter="dissolve">
                                      <p:cBhvr>
                                        <p:cTn id="148" dur="500"/>
                                        <p:tgtEl>
                                          <p:spTgt spid="34"/>
                                        </p:tgtEl>
                                      </p:cBhvr>
                                    </p:animEffect>
                                  </p:childTnLst>
                                </p:cTn>
                              </p:par>
                              <p:par>
                                <p:cTn id="149" presetID="9" presetClass="entr" presetSubtype="0" fill="hold" nodeType="withEffect">
                                  <p:stCondLst>
                                    <p:cond delay="0"/>
                                  </p:stCondLst>
                                  <p:childTnLst>
                                    <p:set>
                                      <p:cBhvr>
                                        <p:cTn id="150" dur="1" fill="hold">
                                          <p:stCondLst>
                                            <p:cond delay="0"/>
                                          </p:stCondLst>
                                        </p:cTn>
                                        <p:tgtEl>
                                          <p:spTgt spid="35"/>
                                        </p:tgtEl>
                                        <p:attrNameLst>
                                          <p:attrName>style.visibility</p:attrName>
                                        </p:attrNameLst>
                                      </p:cBhvr>
                                      <p:to>
                                        <p:strVal val="visible"/>
                                      </p:to>
                                    </p:set>
                                    <p:animEffect transition="in" filter="dissolve">
                                      <p:cBhvr>
                                        <p:cTn id="151" dur="500"/>
                                        <p:tgtEl>
                                          <p:spTgt spid="35"/>
                                        </p:tgtEl>
                                      </p:cBhvr>
                                    </p:animEffect>
                                  </p:childTnLst>
                                </p:cTn>
                              </p:par>
                              <p:par>
                                <p:cTn id="152" presetID="9" presetClass="entr" presetSubtype="0" fill="hold" nodeType="withEffect">
                                  <p:stCondLst>
                                    <p:cond delay="0"/>
                                  </p:stCondLst>
                                  <p:childTnLst>
                                    <p:set>
                                      <p:cBhvr>
                                        <p:cTn id="153" dur="1" fill="hold">
                                          <p:stCondLst>
                                            <p:cond delay="0"/>
                                          </p:stCondLst>
                                        </p:cTn>
                                        <p:tgtEl>
                                          <p:spTgt spid="36"/>
                                        </p:tgtEl>
                                        <p:attrNameLst>
                                          <p:attrName>style.visibility</p:attrName>
                                        </p:attrNameLst>
                                      </p:cBhvr>
                                      <p:to>
                                        <p:strVal val="visible"/>
                                      </p:to>
                                    </p:set>
                                    <p:animEffect transition="in" filter="dissolve">
                                      <p:cBhvr>
                                        <p:cTn id="154" dur="500"/>
                                        <p:tgtEl>
                                          <p:spTgt spid="36"/>
                                        </p:tgtEl>
                                      </p:cBhvr>
                                    </p:animEffect>
                                  </p:childTnLst>
                                </p:cTn>
                              </p:par>
                              <p:par>
                                <p:cTn id="155" presetID="9" presetClass="entr" presetSubtype="0" fill="hold" nodeType="withEffect">
                                  <p:stCondLst>
                                    <p:cond delay="0"/>
                                  </p:stCondLst>
                                  <p:childTnLst>
                                    <p:set>
                                      <p:cBhvr>
                                        <p:cTn id="156" dur="1" fill="hold">
                                          <p:stCondLst>
                                            <p:cond delay="0"/>
                                          </p:stCondLst>
                                        </p:cTn>
                                        <p:tgtEl>
                                          <p:spTgt spid="38"/>
                                        </p:tgtEl>
                                        <p:attrNameLst>
                                          <p:attrName>style.visibility</p:attrName>
                                        </p:attrNameLst>
                                      </p:cBhvr>
                                      <p:to>
                                        <p:strVal val="visible"/>
                                      </p:to>
                                    </p:set>
                                    <p:animEffect transition="in" filter="dissolve">
                                      <p:cBhvr>
                                        <p:cTn id="157" dur="500"/>
                                        <p:tgtEl>
                                          <p:spTgt spid="38"/>
                                        </p:tgtEl>
                                      </p:cBhvr>
                                    </p:animEffect>
                                  </p:childTnLst>
                                </p:cTn>
                              </p:par>
                              <p:par>
                                <p:cTn id="158" presetID="9" presetClass="entr" presetSubtype="0" fill="hold" nodeType="withEffect">
                                  <p:stCondLst>
                                    <p:cond delay="0"/>
                                  </p:stCondLst>
                                  <p:childTnLst>
                                    <p:set>
                                      <p:cBhvr>
                                        <p:cTn id="159" dur="1" fill="hold">
                                          <p:stCondLst>
                                            <p:cond delay="0"/>
                                          </p:stCondLst>
                                        </p:cTn>
                                        <p:tgtEl>
                                          <p:spTgt spid="37"/>
                                        </p:tgtEl>
                                        <p:attrNameLst>
                                          <p:attrName>style.visibility</p:attrName>
                                        </p:attrNameLst>
                                      </p:cBhvr>
                                      <p:to>
                                        <p:strVal val="visible"/>
                                      </p:to>
                                    </p:set>
                                    <p:animEffect transition="in" filter="dissolve">
                                      <p:cBhvr>
                                        <p:cTn id="160" dur="500"/>
                                        <p:tgtEl>
                                          <p:spTgt spid="37"/>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67"/>
                                        </p:tgtEl>
                                        <p:attrNameLst>
                                          <p:attrName>style.visibility</p:attrName>
                                        </p:attrNameLst>
                                      </p:cBhvr>
                                      <p:to>
                                        <p:strVal val="visible"/>
                                      </p:to>
                                    </p:set>
                                    <p:animEffect transition="in" filter="dissolve">
                                      <p:cBhvr>
                                        <p:cTn id="165" dur="500"/>
                                        <p:tgtEl>
                                          <p:spTgt spid="67"/>
                                        </p:tgtEl>
                                      </p:cBhvr>
                                    </p:animEffect>
                                  </p:childTnLst>
                                </p:cTn>
                              </p:par>
                              <p:par>
                                <p:cTn id="166" presetID="9" presetClass="entr" presetSubtype="0" fill="hold" nodeType="withEffect">
                                  <p:stCondLst>
                                    <p:cond delay="0"/>
                                  </p:stCondLst>
                                  <p:childTnLst>
                                    <p:set>
                                      <p:cBhvr>
                                        <p:cTn id="167" dur="1" fill="hold">
                                          <p:stCondLst>
                                            <p:cond delay="0"/>
                                          </p:stCondLst>
                                        </p:cTn>
                                        <p:tgtEl>
                                          <p:spTgt spid="39"/>
                                        </p:tgtEl>
                                        <p:attrNameLst>
                                          <p:attrName>style.visibility</p:attrName>
                                        </p:attrNameLst>
                                      </p:cBhvr>
                                      <p:to>
                                        <p:strVal val="visible"/>
                                      </p:to>
                                    </p:set>
                                    <p:animEffect transition="in" filter="dissolve">
                                      <p:cBhvr>
                                        <p:cTn id="168" dur="500"/>
                                        <p:tgtEl>
                                          <p:spTgt spid="39"/>
                                        </p:tgtEl>
                                      </p:cBhvr>
                                    </p:animEffect>
                                  </p:childTnLst>
                                </p:cTn>
                              </p:par>
                              <p:par>
                                <p:cTn id="169" presetID="9" presetClass="entr" presetSubtype="0" fill="hold" nodeType="withEffect">
                                  <p:stCondLst>
                                    <p:cond delay="0"/>
                                  </p:stCondLst>
                                  <p:childTnLst>
                                    <p:set>
                                      <p:cBhvr>
                                        <p:cTn id="170" dur="1" fill="hold">
                                          <p:stCondLst>
                                            <p:cond delay="0"/>
                                          </p:stCondLst>
                                        </p:cTn>
                                        <p:tgtEl>
                                          <p:spTgt spid="40"/>
                                        </p:tgtEl>
                                        <p:attrNameLst>
                                          <p:attrName>style.visibility</p:attrName>
                                        </p:attrNameLst>
                                      </p:cBhvr>
                                      <p:to>
                                        <p:strVal val="visible"/>
                                      </p:to>
                                    </p:set>
                                    <p:animEffect transition="in" filter="dissolve">
                                      <p:cBhvr>
                                        <p:cTn id="171" dur="500"/>
                                        <p:tgtEl>
                                          <p:spTgt spid="40"/>
                                        </p:tgtEl>
                                      </p:cBhvr>
                                    </p:animEffect>
                                  </p:childTnLst>
                                </p:cTn>
                              </p:par>
                              <p:par>
                                <p:cTn id="172" presetID="9" presetClass="entr" presetSubtype="0" fill="hold" nodeType="withEffect">
                                  <p:stCondLst>
                                    <p:cond delay="0"/>
                                  </p:stCondLst>
                                  <p:childTnLst>
                                    <p:set>
                                      <p:cBhvr>
                                        <p:cTn id="173" dur="1" fill="hold">
                                          <p:stCondLst>
                                            <p:cond delay="0"/>
                                          </p:stCondLst>
                                        </p:cTn>
                                        <p:tgtEl>
                                          <p:spTgt spid="41"/>
                                        </p:tgtEl>
                                        <p:attrNameLst>
                                          <p:attrName>style.visibility</p:attrName>
                                        </p:attrNameLst>
                                      </p:cBhvr>
                                      <p:to>
                                        <p:strVal val="visible"/>
                                      </p:to>
                                    </p:set>
                                    <p:animEffect transition="in" filter="dissolve">
                                      <p:cBhvr>
                                        <p:cTn id="17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nimBg="1"/>
      <p:bldP spid="17" grpId="0" build="p" animBg="1"/>
      <p:bldP spid="18" grpId="0" build="p" animBg="1"/>
      <p:bldP spid="19" grpId="0" build="p" animBg="1"/>
      <p:bldP spid="20" grpId="0" build="p" animBg="1"/>
      <p:bldP spid="21" grpId="0" build="p" animBg="1"/>
      <p:bldP spid="22" grpId="0" build="p" animBg="1"/>
      <p:bldP spid="23" grpId="0" build="p" animBg="1"/>
      <p:bldP spid="24" grpId="0" build="p" animBg="1"/>
      <p:bldP spid="25" grpId="0"/>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Components Overview</a:t>
            </a:r>
            <a:endParaRPr lang="en-US" dirty="0"/>
          </a:p>
        </p:txBody>
      </p:sp>
      <p:sp>
        <p:nvSpPr>
          <p:cNvPr id="4" name="Rounded Rectangle 3"/>
          <p:cNvSpPr/>
          <p:nvPr/>
        </p:nvSpPr>
        <p:spPr>
          <a:xfrm>
            <a:off x="2324145" y="1755172"/>
            <a:ext cx="5375741" cy="379732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a:latin typeface="Times New Roman"/>
              <a:cs typeface="Times New Roman"/>
            </a:endParaRPr>
          </a:p>
        </p:txBody>
      </p:sp>
      <p:sp>
        <p:nvSpPr>
          <p:cNvPr id="5" name="Rounded Rectangle 4"/>
          <p:cNvSpPr/>
          <p:nvPr/>
        </p:nvSpPr>
        <p:spPr>
          <a:xfrm>
            <a:off x="536342" y="3376434"/>
            <a:ext cx="1319275" cy="55480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latin typeface="Times New Roman"/>
                <a:cs typeface="Times New Roman"/>
              </a:rPr>
              <a:t>Login</a:t>
            </a:r>
            <a:endParaRPr lang="en-US" sz="1200" dirty="0">
              <a:latin typeface="Times New Roman"/>
              <a:cs typeface="Times New Roman"/>
            </a:endParaRPr>
          </a:p>
        </p:txBody>
      </p:sp>
      <p:sp>
        <p:nvSpPr>
          <p:cNvPr id="6" name="TextBox 5"/>
          <p:cNvSpPr txBox="1"/>
          <p:nvPr/>
        </p:nvSpPr>
        <p:spPr>
          <a:xfrm>
            <a:off x="4247575" y="1878463"/>
            <a:ext cx="1060356" cy="276999"/>
          </a:xfrm>
          <a:prstGeom prst="rect">
            <a:avLst/>
          </a:prstGeom>
          <a:noFill/>
        </p:spPr>
        <p:txBody>
          <a:bodyPr wrap="none" rtlCol="0">
            <a:spAutoFit/>
          </a:bodyPr>
          <a:lstStyle/>
          <a:p>
            <a:r>
              <a:rPr lang="en-US" sz="1200" dirty="0" smtClean="0">
                <a:latin typeface="Times New Roman"/>
                <a:cs typeface="Times New Roman"/>
              </a:rPr>
              <a:t>User Interface</a:t>
            </a:r>
            <a:endParaRPr lang="en-US" sz="1200" dirty="0">
              <a:latin typeface="Times New Roman"/>
              <a:cs typeface="Times New Roman"/>
            </a:endParaRPr>
          </a:p>
        </p:txBody>
      </p:sp>
      <p:sp>
        <p:nvSpPr>
          <p:cNvPr id="7" name="Rounded Rectangle 6"/>
          <p:cNvSpPr/>
          <p:nvPr/>
        </p:nvSpPr>
        <p:spPr>
          <a:xfrm>
            <a:off x="3179338" y="2752108"/>
            <a:ext cx="3386217" cy="55480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latin typeface="Times New Roman"/>
                <a:cs typeface="Times New Roman"/>
              </a:rPr>
              <a:t>File Management System</a:t>
            </a:r>
            <a:endParaRPr lang="en-US" sz="1200" dirty="0">
              <a:latin typeface="Times New Roman"/>
              <a:cs typeface="Times New Roman"/>
            </a:endParaRPr>
          </a:p>
        </p:txBody>
      </p:sp>
      <p:sp>
        <p:nvSpPr>
          <p:cNvPr id="8" name="Rounded Rectangle 7"/>
          <p:cNvSpPr/>
          <p:nvPr/>
        </p:nvSpPr>
        <p:spPr>
          <a:xfrm>
            <a:off x="5905917" y="3752469"/>
            <a:ext cx="1424078" cy="55480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latin typeface="Times New Roman"/>
                <a:cs typeface="Times New Roman"/>
              </a:rPr>
              <a:t>Notification</a:t>
            </a:r>
            <a:endParaRPr lang="en-US" sz="1200" dirty="0">
              <a:latin typeface="Times New Roman"/>
              <a:cs typeface="Times New Roman"/>
            </a:endParaRPr>
          </a:p>
        </p:txBody>
      </p:sp>
      <p:sp>
        <p:nvSpPr>
          <p:cNvPr id="9" name="Rounded Rectangle 8"/>
          <p:cNvSpPr/>
          <p:nvPr/>
        </p:nvSpPr>
        <p:spPr>
          <a:xfrm>
            <a:off x="4212809" y="3749044"/>
            <a:ext cx="1319275" cy="55480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latin typeface="Times New Roman"/>
                <a:cs typeface="Times New Roman"/>
              </a:rPr>
              <a:t>Reference Detection</a:t>
            </a:r>
            <a:endParaRPr lang="en-US" sz="1200" dirty="0">
              <a:latin typeface="Times New Roman"/>
              <a:cs typeface="Times New Roman"/>
            </a:endParaRPr>
          </a:p>
        </p:txBody>
      </p:sp>
      <p:sp>
        <p:nvSpPr>
          <p:cNvPr id="10" name="Rounded Rectangle 9"/>
          <p:cNvSpPr/>
          <p:nvPr/>
        </p:nvSpPr>
        <p:spPr>
          <a:xfrm>
            <a:off x="2519700" y="3752469"/>
            <a:ext cx="1319275" cy="55480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latin typeface="Times New Roman"/>
                <a:cs typeface="Times New Roman"/>
              </a:rPr>
              <a:t>Formatting Check</a:t>
            </a:r>
            <a:endParaRPr lang="en-US" sz="1200" dirty="0">
              <a:latin typeface="Times New Roman"/>
              <a:cs typeface="Times New Roman"/>
            </a:endParaRPr>
          </a:p>
        </p:txBody>
      </p:sp>
      <p:sp>
        <p:nvSpPr>
          <p:cNvPr id="11" name="Rounded Rectangle 10"/>
          <p:cNvSpPr/>
          <p:nvPr/>
        </p:nvSpPr>
        <p:spPr>
          <a:xfrm>
            <a:off x="3471308" y="4642895"/>
            <a:ext cx="2802278" cy="55480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latin typeface="Times New Roman"/>
                <a:cs typeface="Times New Roman"/>
              </a:rPr>
              <a:t>Editor</a:t>
            </a:r>
            <a:endParaRPr lang="en-US" sz="1200" dirty="0">
              <a:latin typeface="Times New Roman"/>
              <a:cs typeface="Times New Roman"/>
            </a:endParaRPr>
          </a:p>
        </p:txBody>
      </p:sp>
      <p:sp>
        <p:nvSpPr>
          <p:cNvPr id="12" name="Rounded Rectangle 11"/>
          <p:cNvSpPr/>
          <p:nvPr/>
        </p:nvSpPr>
        <p:spPr>
          <a:xfrm>
            <a:off x="4444423" y="5909505"/>
            <a:ext cx="1319275" cy="55480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latin typeface="Times New Roman"/>
                <a:cs typeface="Times New Roman"/>
              </a:rPr>
              <a:t>Database</a:t>
            </a:r>
            <a:endParaRPr lang="en-US" sz="1200" dirty="0">
              <a:latin typeface="Times New Roman"/>
              <a:cs typeface="Times New Roman"/>
            </a:endParaRPr>
          </a:p>
        </p:txBody>
      </p:sp>
      <p:cxnSp>
        <p:nvCxnSpPr>
          <p:cNvPr id="13" name="Straight Arrow Connector 12"/>
          <p:cNvCxnSpPr>
            <a:stCxn id="5" idx="3"/>
            <a:endCxn id="4" idx="1"/>
          </p:cNvCxnSpPr>
          <p:nvPr/>
        </p:nvCxnSpPr>
        <p:spPr>
          <a:xfrm>
            <a:off x="1855617" y="3653837"/>
            <a:ext cx="4685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8"/>
          <p:cNvCxnSpPr>
            <a:stCxn id="7" idx="3"/>
            <a:endCxn id="12" idx="3"/>
          </p:cNvCxnSpPr>
          <p:nvPr/>
        </p:nvCxnSpPr>
        <p:spPr>
          <a:xfrm flipH="1">
            <a:off x="5763698" y="3029511"/>
            <a:ext cx="801857" cy="3157397"/>
          </a:xfrm>
          <a:prstGeom prst="curvedConnector3">
            <a:avLst>
              <a:gd name="adj1" fmla="val -225327"/>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0" idx="0"/>
            <a:endCxn id="7" idx="2"/>
          </p:cNvCxnSpPr>
          <p:nvPr/>
        </p:nvCxnSpPr>
        <p:spPr>
          <a:xfrm flipV="1">
            <a:off x="3179338" y="3306913"/>
            <a:ext cx="1693109" cy="4455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9" idx="0"/>
            <a:endCxn id="7" idx="2"/>
          </p:cNvCxnSpPr>
          <p:nvPr/>
        </p:nvCxnSpPr>
        <p:spPr>
          <a:xfrm flipV="1">
            <a:off x="4872447" y="3306913"/>
            <a:ext cx="0" cy="4421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2"/>
            <a:endCxn id="11" idx="0"/>
          </p:cNvCxnSpPr>
          <p:nvPr/>
        </p:nvCxnSpPr>
        <p:spPr>
          <a:xfrm>
            <a:off x="4872447" y="4303849"/>
            <a:ext cx="0" cy="3390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5763698" y="3306913"/>
            <a:ext cx="0" cy="133598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50"/>
          <p:cNvCxnSpPr>
            <a:stCxn id="8" idx="2"/>
            <a:endCxn id="12" idx="3"/>
          </p:cNvCxnSpPr>
          <p:nvPr/>
        </p:nvCxnSpPr>
        <p:spPr>
          <a:xfrm rot="5400000">
            <a:off x="5251010" y="4819962"/>
            <a:ext cx="1879634" cy="854258"/>
          </a:xfrm>
          <a:prstGeom prst="curved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52"/>
          <p:cNvCxnSpPr>
            <a:stCxn id="12" idx="1"/>
            <a:endCxn id="5" idx="2"/>
          </p:cNvCxnSpPr>
          <p:nvPr/>
        </p:nvCxnSpPr>
        <p:spPr>
          <a:xfrm rot="10800000">
            <a:off x="1195981" y="3931240"/>
            <a:ext cx="3248443" cy="225566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99782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sp>
        <p:nvSpPr>
          <p:cNvPr id="3" name="Content Placeholder 2"/>
          <p:cNvSpPr>
            <a:spLocks noGrp="1"/>
          </p:cNvSpPr>
          <p:nvPr>
            <p:ph idx="1"/>
          </p:nvPr>
        </p:nvSpPr>
        <p:spPr/>
        <p:txBody>
          <a:bodyPr/>
          <a:lstStyle/>
          <a:p>
            <a:r>
              <a:rPr lang="en-US" dirty="0" smtClean="0"/>
              <a:t>Secure Login using SSL</a:t>
            </a:r>
          </a:p>
          <a:p>
            <a:endParaRPr lang="en-US" dirty="0" smtClean="0"/>
          </a:p>
          <a:p>
            <a:r>
              <a:rPr lang="en-US" dirty="0" smtClean="0"/>
              <a:t>Student number and password required</a:t>
            </a:r>
          </a:p>
          <a:p>
            <a:endParaRPr lang="en-US" dirty="0" smtClean="0"/>
          </a:p>
          <a:p>
            <a:r>
              <a:rPr lang="en-US" dirty="0" smtClean="0"/>
              <a:t>Login info will be created by thesis manager</a:t>
            </a:r>
          </a:p>
          <a:p>
            <a:pPr marL="114300" indent="0">
              <a:buNone/>
            </a:pPr>
            <a:endParaRPr lang="en-US" dirty="0"/>
          </a:p>
        </p:txBody>
      </p:sp>
    </p:spTree>
    <p:extLst>
      <p:ext uri="{BB962C8B-B14F-4D97-AF65-F5344CB8AC3E}">
        <p14:creationId xmlns:p14="http://schemas.microsoft.com/office/powerpoint/2010/main" val="20887989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lstStyle/>
          <a:p>
            <a:r>
              <a:rPr lang="en-US" dirty="0" smtClean="0"/>
              <a:t>Personal Info</a:t>
            </a:r>
          </a:p>
          <a:p>
            <a:endParaRPr lang="en-US" dirty="0" smtClean="0"/>
          </a:p>
          <a:p>
            <a:r>
              <a:rPr lang="en-US" dirty="0" smtClean="0"/>
              <a:t>General information: formatting guideline, deadline etc.</a:t>
            </a:r>
          </a:p>
          <a:p>
            <a:endParaRPr lang="en-US" dirty="0" smtClean="0"/>
          </a:p>
          <a:p>
            <a:r>
              <a:rPr lang="en-US" dirty="0" smtClean="0"/>
              <a:t>Timeline</a:t>
            </a:r>
          </a:p>
          <a:p>
            <a:endParaRPr lang="en-US" dirty="0" smtClean="0"/>
          </a:p>
          <a:p>
            <a:r>
              <a:rPr lang="en-US" dirty="0" smtClean="0"/>
              <a:t>Important Notification</a:t>
            </a:r>
          </a:p>
          <a:p>
            <a:endParaRPr lang="en-US" dirty="0" smtClean="0"/>
          </a:p>
          <a:p>
            <a:r>
              <a:rPr lang="en-US" dirty="0" smtClean="0"/>
              <a:t>File uploaded</a:t>
            </a:r>
          </a:p>
          <a:p>
            <a:endParaRPr lang="en-US" dirty="0" smtClean="0"/>
          </a:p>
          <a:p>
            <a:r>
              <a:rPr lang="en-US" dirty="0" smtClean="0"/>
              <a:t>Links to other components</a:t>
            </a:r>
            <a:endParaRPr lang="en-US" dirty="0"/>
          </a:p>
        </p:txBody>
      </p:sp>
    </p:spTree>
    <p:extLst>
      <p:ext uri="{BB962C8B-B14F-4D97-AF65-F5344CB8AC3E}">
        <p14:creationId xmlns:p14="http://schemas.microsoft.com/office/powerpoint/2010/main" val="152981783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Management System</a:t>
            </a:r>
            <a:endParaRPr lang="en-US" dirty="0"/>
          </a:p>
        </p:txBody>
      </p:sp>
      <p:sp>
        <p:nvSpPr>
          <p:cNvPr id="3" name="Content Placeholder 2"/>
          <p:cNvSpPr>
            <a:spLocks noGrp="1"/>
          </p:cNvSpPr>
          <p:nvPr>
            <p:ph idx="1"/>
          </p:nvPr>
        </p:nvSpPr>
        <p:spPr/>
        <p:txBody>
          <a:bodyPr/>
          <a:lstStyle/>
          <a:p>
            <a:r>
              <a:rPr lang="en-US" dirty="0" smtClean="0"/>
              <a:t>Allow user to download and upload files</a:t>
            </a:r>
          </a:p>
          <a:p>
            <a:endParaRPr lang="en-US" dirty="0" smtClean="0"/>
          </a:p>
          <a:p>
            <a:r>
              <a:rPr lang="en-US" dirty="0" smtClean="0"/>
              <a:t>Uploaded files will be checked for security (only PDF, PPT allowed)</a:t>
            </a:r>
          </a:p>
          <a:p>
            <a:endParaRPr lang="en-US" dirty="0" smtClean="0"/>
          </a:p>
          <a:p>
            <a:r>
              <a:rPr lang="en-US" dirty="0" smtClean="0"/>
              <a:t>Record all uploading and downloading into the database</a:t>
            </a:r>
          </a:p>
          <a:p>
            <a:endParaRPr lang="en-US" dirty="0" smtClean="0"/>
          </a:p>
          <a:p>
            <a:r>
              <a:rPr lang="en-US" dirty="0" smtClean="0"/>
              <a:t>Student can download the older version anytime</a:t>
            </a:r>
          </a:p>
          <a:p>
            <a:endParaRPr lang="en-US" dirty="0"/>
          </a:p>
        </p:txBody>
      </p:sp>
    </p:spTree>
    <p:extLst>
      <p:ext uri="{BB962C8B-B14F-4D97-AF65-F5344CB8AC3E}">
        <p14:creationId xmlns:p14="http://schemas.microsoft.com/office/powerpoint/2010/main" val="19556324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a:t>
            </a:r>
            <a:endParaRPr lang="en-US" dirty="0"/>
          </a:p>
        </p:txBody>
      </p:sp>
      <p:sp>
        <p:nvSpPr>
          <p:cNvPr id="3" name="Content Placeholder 2"/>
          <p:cNvSpPr>
            <a:spLocks noGrp="1"/>
          </p:cNvSpPr>
          <p:nvPr>
            <p:ph idx="1"/>
          </p:nvPr>
        </p:nvSpPr>
        <p:spPr/>
        <p:txBody>
          <a:bodyPr/>
          <a:lstStyle/>
          <a:p>
            <a:r>
              <a:rPr lang="en-US" dirty="0" smtClean="0"/>
              <a:t>PDF Editor library (</a:t>
            </a:r>
            <a:r>
              <a:rPr lang="en-US" dirty="0" err="1" smtClean="0"/>
              <a:t>Yob</a:t>
            </a:r>
            <a:r>
              <a:rPr lang="en-US" dirty="0" smtClean="0"/>
              <a:t> reader – Ruby on rails library)</a:t>
            </a:r>
          </a:p>
          <a:p>
            <a:endParaRPr lang="en-US" dirty="0" smtClean="0"/>
          </a:p>
          <a:p>
            <a:r>
              <a:rPr lang="en-US" dirty="0" smtClean="0"/>
              <a:t>Basic functions:</a:t>
            </a:r>
          </a:p>
          <a:p>
            <a:pPr lvl="1"/>
            <a:r>
              <a:rPr lang="en-US" dirty="0" smtClean="0"/>
              <a:t>Search </a:t>
            </a:r>
          </a:p>
          <a:p>
            <a:pPr lvl="1"/>
            <a:r>
              <a:rPr lang="en-US" dirty="0" smtClean="0"/>
              <a:t>Highlight</a:t>
            </a:r>
          </a:p>
          <a:p>
            <a:pPr lvl="1"/>
            <a:r>
              <a:rPr lang="en-US" dirty="0" smtClean="0"/>
              <a:t>Comment</a:t>
            </a:r>
          </a:p>
          <a:p>
            <a:pPr lvl="1"/>
            <a:r>
              <a:rPr lang="en-US" dirty="0" smtClean="0"/>
              <a:t>Undo/Redo</a:t>
            </a:r>
            <a:endParaRPr lang="en-US" dirty="0"/>
          </a:p>
        </p:txBody>
      </p:sp>
    </p:spTree>
    <p:extLst>
      <p:ext uri="{BB962C8B-B14F-4D97-AF65-F5344CB8AC3E}">
        <p14:creationId xmlns:p14="http://schemas.microsoft.com/office/powerpoint/2010/main" val="27442017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Online Thesis Management System?</a:t>
            </a:r>
            <a:endParaRPr lang="en-US" dirty="0"/>
          </a:p>
        </p:txBody>
      </p:sp>
      <p:sp>
        <p:nvSpPr>
          <p:cNvPr id="3" name="Content Placeholder 2"/>
          <p:cNvSpPr>
            <a:spLocks noGrp="1"/>
          </p:cNvSpPr>
          <p:nvPr>
            <p:ph idx="1"/>
          </p:nvPr>
        </p:nvSpPr>
        <p:spPr/>
        <p:txBody>
          <a:bodyPr/>
          <a:lstStyle/>
          <a:p>
            <a:r>
              <a:rPr lang="en-US" dirty="0" smtClean="0"/>
              <a:t>Online platform that helps managing theses</a:t>
            </a:r>
          </a:p>
          <a:p>
            <a:endParaRPr lang="en-US" dirty="0" smtClean="0"/>
          </a:p>
          <a:p>
            <a:r>
              <a:rPr lang="en-US" dirty="0" smtClean="0"/>
              <a:t>Make the thesis process easier and more convenient for the students and the professors</a:t>
            </a:r>
          </a:p>
          <a:p>
            <a:endParaRPr lang="en-US" dirty="0" smtClean="0"/>
          </a:p>
          <a:p>
            <a:r>
              <a:rPr lang="en-US" dirty="0" smtClean="0"/>
              <a:t>Create an efficient workflow</a:t>
            </a:r>
            <a:endParaRPr lang="en-US" dirty="0"/>
          </a:p>
        </p:txBody>
      </p:sp>
    </p:spTree>
    <p:extLst>
      <p:ext uri="{BB962C8B-B14F-4D97-AF65-F5344CB8AC3E}">
        <p14:creationId xmlns:p14="http://schemas.microsoft.com/office/powerpoint/2010/main" val="7693891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Detection System</a:t>
            </a:r>
            <a:endParaRPr lang="en-US" dirty="0"/>
          </a:p>
        </p:txBody>
      </p:sp>
      <p:sp>
        <p:nvSpPr>
          <p:cNvPr id="3" name="Content Placeholder 2"/>
          <p:cNvSpPr>
            <a:spLocks noGrp="1"/>
          </p:cNvSpPr>
          <p:nvPr>
            <p:ph idx="1"/>
          </p:nvPr>
        </p:nvSpPr>
        <p:spPr/>
        <p:txBody>
          <a:bodyPr/>
          <a:lstStyle/>
          <a:p>
            <a:r>
              <a:rPr lang="en-US" dirty="0" smtClean="0"/>
              <a:t>Reference link or data input from the student</a:t>
            </a:r>
          </a:p>
          <a:p>
            <a:endParaRPr lang="en-US" dirty="0" smtClean="0"/>
          </a:p>
          <a:p>
            <a:r>
              <a:rPr lang="en-US" dirty="0" smtClean="0"/>
              <a:t>Used together with the editor to enable the clickable link to reference source when the professors view the file using editor</a:t>
            </a:r>
            <a:endParaRPr lang="en-US" dirty="0"/>
          </a:p>
        </p:txBody>
      </p:sp>
    </p:spTree>
    <p:extLst>
      <p:ext uri="{BB962C8B-B14F-4D97-AF65-F5344CB8AC3E}">
        <p14:creationId xmlns:p14="http://schemas.microsoft.com/office/powerpoint/2010/main" val="35996073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Interaction between professors and students</a:t>
            </a:r>
          </a:p>
          <a:p>
            <a:r>
              <a:rPr lang="en-US" dirty="0" smtClean="0"/>
              <a:t>Send notification based on user preference</a:t>
            </a:r>
          </a:p>
          <a:p>
            <a:r>
              <a:rPr lang="en-US" dirty="0" smtClean="0"/>
              <a:t>Send to the professors when:</a:t>
            </a:r>
          </a:p>
          <a:p>
            <a:pPr lvl="1"/>
            <a:r>
              <a:rPr lang="en-US" dirty="0"/>
              <a:t>The student clicks “Notify Professor” </a:t>
            </a:r>
            <a:endParaRPr lang="en-US" dirty="0" smtClean="0"/>
          </a:p>
          <a:p>
            <a:pPr lvl="1"/>
            <a:r>
              <a:rPr lang="en-US" dirty="0"/>
              <a:t>The professor does not touch the file after a period of time </a:t>
            </a:r>
            <a:endParaRPr lang="en-US" dirty="0" smtClean="0"/>
          </a:p>
          <a:p>
            <a:pPr lvl="1"/>
            <a:r>
              <a:rPr lang="en-US" dirty="0"/>
              <a:t>After a specified date by the student if he/she does not receive the commented files </a:t>
            </a:r>
            <a:endParaRPr lang="en-US" dirty="0"/>
          </a:p>
          <a:p>
            <a:r>
              <a:rPr lang="en-US" dirty="0" smtClean="0"/>
              <a:t>Send to the students when:</a:t>
            </a:r>
          </a:p>
          <a:p>
            <a:pPr lvl="1"/>
            <a:r>
              <a:rPr lang="en-US" dirty="0"/>
              <a:t>The professor finishes commenting and clicks “Notify Student” </a:t>
            </a:r>
            <a:endParaRPr lang="en-US" dirty="0" smtClean="0"/>
          </a:p>
          <a:p>
            <a:pPr lvl="1"/>
            <a:r>
              <a:rPr lang="en-US" dirty="0"/>
              <a:t>The Professor indicates some “advance” requirement such as: </a:t>
            </a:r>
            <a:r>
              <a:rPr lang="en-US" dirty="0" smtClean="0"/>
              <a:t>hardcopy, extra files etc.</a:t>
            </a:r>
          </a:p>
          <a:p>
            <a:pPr lvl="1"/>
            <a:r>
              <a:rPr lang="en-US" dirty="0"/>
              <a:t>The professor does not touch his/her </a:t>
            </a:r>
            <a:r>
              <a:rPr lang="en-US" dirty="0" smtClean="0"/>
              <a:t>file</a:t>
            </a:r>
          </a:p>
          <a:p>
            <a:pPr lvl="1"/>
            <a:r>
              <a:rPr lang="en-US" dirty="0" smtClean="0"/>
              <a:t>The professor </a:t>
            </a:r>
            <a:r>
              <a:rPr lang="en-US" dirty="0"/>
              <a:t>has read the file (read receipt) </a:t>
            </a:r>
            <a:endParaRPr lang="en-US" dirty="0" smtClean="0"/>
          </a:p>
          <a:p>
            <a:pPr lvl="1"/>
            <a:r>
              <a:rPr lang="en-US" dirty="0"/>
              <a:t>Deadline for the edited version comes near </a:t>
            </a:r>
          </a:p>
          <a:p>
            <a:pPr lvl="2"/>
            <a:endParaRPr lang="en-US" dirty="0" smtClean="0"/>
          </a:p>
          <a:p>
            <a:endParaRPr lang="en-US" dirty="0"/>
          </a:p>
        </p:txBody>
      </p:sp>
    </p:spTree>
    <p:extLst>
      <p:ext uri="{BB962C8B-B14F-4D97-AF65-F5344CB8AC3E}">
        <p14:creationId xmlns:p14="http://schemas.microsoft.com/office/powerpoint/2010/main" val="26395641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dissolve">
                                      <p:cBhvr>
                                        <p:cTn id="40" dur="500"/>
                                        <p:tgtEl>
                                          <p:spTgt spid="3">
                                            <p:txEl>
                                              <p:pRg st="9" end="9"/>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dissolve">
                                      <p:cBhvr>
                                        <p:cTn id="43" dur="500"/>
                                        <p:tgtEl>
                                          <p:spTgt spid="3">
                                            <p:txEl>
                                              <p:pRg st="10" end="10"/>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dissolv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Check</a:t>
            </a:r>
            <a:endParaRPr lang="en-US" dirty="0"/>
          </a:p>
        </p:txBody>
      </p:sp>
      <p:sp>
        <p:nvSpPr>
          <p:cNvPr id="3" name="Content Placeholder 2"/>
          <p:cNvSpPr>
            <a:spLocks noGrp="1"/>
          </p:cNvSpPr>
          <p:nvPr>
            <p:ph idx="1"/>
          </p:nvPr>
        </p:nvSpPr>
        <p:spPr/>
        <p:txBody>
          <a:bodyPr/>
          <a:lstStyle/>
          <a:p>
            <a:r>
              <a:rPr lang="en-US" dirty="0" smtClean="0"/>
              <a:t>Implemented together with the editor to perform formatting check</a:t>
            </a:r>
          </a:p>
          <a:p>
            <a:r>
              <a:rPr lang="en-US" dirty="0" smtClean="0"/>
              <a:t>Some common format requirement:</a:t>
            </a:r>
          </a:p>
          <a:p>
            <a:pPr lvl="1"/>
            <a:r>
              <a:rPr lang="en-US" dirty="0" smtClean="0"/>
              <a:t>Font</a:t>
            </a:r>
          </a:p>
          <a:p>
            <a:pPr lvl="1"/>
            <a:r>
              <a:rPr lang="en-US" dirty="0" smtClean="0"/>
              <a:t>Line spacing</a:t>
            </a:r>
          </a:p>
          <a:p>
            <a:pPr lvl="1"/>
            <a:r>
              <a:rPr lang="en-US" dirty="0" smtClean="0"/>
              <a:t>Margins</a:t>
            </a:r>
          </a:p>
          <a:p>
            <a:pPr lvl="1"/>
            <a:r>
              <a:rPr lang="en-US" dirty="0" smtClean="0"/>
              <a:t>Page number</a:t>
            </a:r>
          </a:p>
          <a:p>
            <a:pPr lvl="1"/>
            <a:r>
              <a:rPr lang="en-US" dirty="0" smtClean="0"/>
              <a:t>Cover page</a:t>
            </a:r>
          </a:p>
          <a:p>
            <a:pPr lvl="1"/>
            <a:r>
              <a:rPr lang="en-US" dirty="0" smtClean="0"/>
              <a:t>References and footnote</a:t>
            </a:r>
          </a:p>
          <a:p>
            <a:pPr lvl="1"/>
            <a:r>
              <a:rPr lang="en-US" dirty="0" smtClean="0"/>
              <a:t>Appendices</a:t>
            </a:r>
          </a:p>
          <a:p>
            <a:pPr lvl="1"/>
            <a:endParaRPr lang="en-US" dirty="0"/>
          </a:p>
        </p:txBody>
      </p:sp>
    </p:spTree>
    <p:extLst>
      <p:ext uri="{BB962C8B-B14F-4D97-AF65-F5344CB8AC3E}">
        <p14:creationId xmlns:p14="http://schemas.microsoft.com/office/powerpoint/2010/main" val="25331615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ssolve">
                                      <p:cBhvr>
                                        <p:cTn id="30" dur="500"/>
                                        <p:tgtEl>
                                          <p:spTgt spid="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dissolv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sp>
        <p:nvSpPr>
          <p:cNvPr id="3" name="Content Placeholder 2"/>
          <p:cNvSpPr>
            <a:spLocks noGrp="1"/>
          </p:cNvSpPr>
          <p:nvPr>
            <p:ph idx="1"/>
          </p:nvPr>
        </p:nvSpPr>
        <p:spPr/>
        <p:txBody>
          <a:bodyPr/>
          <a:lstStyle/>
          <a:p>
            <a:r>
              <a:rPr lang="en-US" dirty="0" smtClean="0"/>
              <a:t>MySQL database</a:t>
            </a:r>
          </a:p>
          <a:p>
            <a:r>
              <a:rPr lang="en-US" dirty="0"/>
              <a:t>All users information and credential to log in and display personal information </a:t>
            </a:r>
          </a:p>
          <a:p>
            <a:r>
              <a:rPr lang="en-US" dirty="0"/>
              <a:t>Thesis related information such as title, abstract, references, version, deadline, etc. </a:t>
            </a:r>
          </a:p>
          <a:p>
            <a:r>
              <a:rPr lang="en-US" dirty="0"/>
              <a:t>Users’ preferences for the notification system </a:t>
            </a:r>
            <a:endParaRPr lang="en-US" dirty="0" smtClean="0"/>
          </a:p>
          <a:p>
            <a:r>
              <a:rPr lang="en-US" dirty="0"/>
              <a:t>All activities performed by the users </a:t>
            </a:r>
            <a:endParaRPr lang="en-US" dirty="0"/>
          </a:p>
        </p:txBody>
      </p:sp>
    </p:spTree>
    <p:extLst>
      <p:ext uri="{BB962C8B-B14F-4D97-AF65-F5344CB8AC3E}">
        <p14:creationId xmlns:p14="http://schemas.microsoft.com/office/powerpoint/2010/main" val="29866289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58432"/>
            <a:ext cx="7620000" cy="1143000"/>
          </a:xfrm>
        </p:spPr>
        <p:txBody>
          <a:bodyPr/>
          <a:lstStyle/>
          <a:p>
            <a:pPr algn="r"/>
            <a:r>
              <a:rPr lang="en-US" dirty="0" smtClean="0"/>
              <a:t>Stage of Development</a:t>
            </a:r>
            <a:endParaRPr lang="en-US" dirty="0"/>
          </a:p>
        </p:txBody>
      </p:sp>
      <p:sp>
        <p:nvSpPr>
          <p:cNvPr id="3" name="Content Placeholder 2"/>
          <p:cNvSpPr>
            <a:spLocks noGrp="1"/>
          </p:cNvSpPr>
          <p:nvPr>
            <p:ph idx="1"/>
          </p:nvPr>
        </p:nvSpPr>
        <p:spPr>
          <a:xfrm>
            <a:off x="5102592" y="4501432"/>
            <a:ext cx="2974607" cy="1899367"/>
          </a:xfrm>
        </p:spPr>
        <p:txBody>
          <a:bodyPr/>
          <a:lstStyle/>
          <a:p>
            <a:pPr marL="114300" indent="0" algn="r">
              <a:buNone/>
            </a:pPr>
            <a:r>
              <a:rPr lang="en-US" dirty="0" smtClean="0"/>
              <a:t>Resource Requirement</a:t>
            </a:r>
          </a:p>
          <a:p>
            <a:pPr marL="114300" indent="0" algn="r">
              <a:buNone/>
            </a:pPr>
            <a:r>
              <a:rPr lang="en-US" dirty="0" smtClean="0"/>
              <a:t>Development Plan</a:t>
            </a:r>
            <a:endParaRPr lang="en-US" dirty="0"/>
          </a:p>
        </p:txBody>
      </p:sp>
    </p:spTree>
    <p:extLst>
      <p:ext uri="{BB962C8B-B14F-4D97-AF65-F5344CB8AC3E}">
        <p14:creationId xmlns:p14="http://schemas.microsoft.com/office/powerpoint/2010/main" val="299867558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Requirement</a:t>
            </a:r>
            <a:endParaRPr lang="en-US" dirty="0"/>
          </a:p>
        </p:txBody>
      </p:sp>
      <p:sp>
        <p:nvSpPr>
          <p:cNvPr id="3" name="Content Placeholder 2"/>
          <p:cNvSpPr>
            <a:spLocks noGrp="1"/>
          </p:cNvSpPr>
          <p:nvPr>
            <p:ph idx="1"/>
          </p:nvPr>
        </p:nvSpPr>
        <p:spPr/>
        <p:txBody>
          <a:bodyPr/>
          <a:lstStyle/>
          <a:p>
            <a:r>
              <a:rPr lang="en-US" dirty="0" smtClean="0"/>
              <a:t>Linux Operating System</a:t>
            </a:r>
          </a:p>
          <a:p>
            <a:r>
              <a:rPr lang="en-US" dirty="0" smtClean="0"/>
              <a:t>Apache server</a:t>
            </a:r>
          </a:p>
          <a:p>
            <a:r>
              <a:rPr lang="en-US" dirty="0" smtClean="0"/>
              <a:t>Ruby on Rails</a:t>
            </a:r>
          </a:p>
          <a:p>
            <a:r>
              <a:rPr lang="en-US" dirty="0" smtClean="0"/>
              <a:t>MySQL</a:t>
            </a:r>
          </a:p>
          <a:p>
            <a:r>
              <a:rPr lang="en-US" dirty="0" err="1" smtClean="0"/>
              <a:t>Yob</a:t>
            </a:r>
            <a:r>
              <a:rPr lang="en-US" dirty="0" smtClean="0"/>
              <a:t> Reader 3</a:t>
            </a:r>
            <a:r>
              <a:rPr lang="en-US" baseline="30000" dirty="0" smtClean="0"/>
              <a:t>rd</a:t>
            </a:r>
            <a:r>
              <a:rPr lang="en-US" dirty="0" smtClean="0"/>
              <a:t> party library</a:t>
            </a:r>
          </a:p>
          <a:p>
            <a:r>
              <a:rPr lang="en-US" dirty="0" smtClean="0"/>
              <a:t>Full control of the system</a:t>
            </a:r>
          </a:p>
          <a:p>
            <a:r>
              <a:rPr lang="en-US" dirty="0" smtClean="0"/>
              <a:t>Development platform: </a:t>
            </a:r>
            <a:r>
              <a:rPr lang="en-US" dirty="0" err="1" smtClean="0"/>
              <a:t>locahost</a:t>
            </a:r>
            <a:r>
              <a:rPr lang="en-US" dirty="0" smtClean="0"/>
              <a:t> on </a:t>
            </a:r>
            <a:r>
              <a:rPr lang="en-US" dirty="0" err="1" smtClean="0"/>
              <a:t>VMWare</a:t>
            </a:r>
            <a:r>
              <a:rPr lang="en-US" dirty="0" smtClean="0"/>
              <a:t> fusion</a:t>
            </a:r>
          </a:p>
          <a:p>
            <a:r>
              <a:rPr lang="en-US" dirty="0" smtClean="0"/>
              <a:t>Deployment platform: Amazon web services </a:t>
            </a:r>
            <a:endParaRPr lang="en-US" dirty="0"/>
          </a:p>
        </p:txBody>
      </p:sp>
    </p:spTree>
    <p:extLst>
      <p:ext uri="{BB962C8B-B14F-4D97-AF65-F5344CB8AC3E}">
        <p14:creationId xmlns:p14="http://schemas.microsoft.com/office/powerpoint/2010/main" val="275754094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Plan - Summer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5778881"/>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034948" y="2943029"/>
            <a:ext cx="1220857" cy="400110"/>
          </a:xfrm>
          <a:prstGeom prst="rect">
            <a:avLst/>
          </a:prstGeom>
          <a:noFill/>
        </p:spPr>
        <p:txBody>
          <a:bodyPr wrap="none" rtlCol="0">
            <a:spAutoFit/>
          </a:bodyPr>
          <a:lstStyle/>
          <a:p>
            <a:r>
              <a:rPr lang="en-US" sz="2000" dirty="0" smtClean="0"/>
              <a:t>May 2013</a:t>
            </a:r>
            <a:endParaRPr lang="en-US" sz="2000" dirty="0"/>
          </a:p>
        </p:txBody>
      </p:sp>
      <p:sp>
        <p:nvSpPr>
          <p:cNvPr id="6" name="TextBox 5"/>
          <p:cNvSpPr txBox="1"/>
          <p:nvPr/>
        </p:nvSpPr>
        <p:spPr>
          <a:xfrm>
            <a:off x="3398373" y="2943029"/>
            <a:ext cx="1241521" cy="400110"/>
          </a:xfrm>
          <a:prstGeom prst="rect">
            <a:avLst/>
          </a:prstGeom>
          <a:noFill/>
        </p:spPr>
        <p:txBody>
          <a:bodyPr wrap="none" rtlCol="0">
            <a:spAutoFit/>
          </a:bodyPr>
          <a:lstStyle/>
          <a:p>
            <a:r>
              <a:rPr lang="en-US" sz="2000" dirty="0" smtClean="0"/>
              <a:t>June 2013</a:t>
            </a:r>
            <a:endParaRPr lang="en-US" sz="2000" dirty="0"/>
          </a:p>
        </p:txBody>
      </p:sp>
      <p:sp>
        <p:nvSpPr>
          <p:cNvPr id="7" name="TextBox 6"/>
          <p:cNvSpPr txBox="1"/>
          <p:nvPr/>
        </p:nvSpPr>
        <p:spPr>
          <a:xfrm>
            <a:off x="5985743" y="2895374"/>
            <a:ext cx="1154107" cy="400110"/>
          </a:xfrm>
          <a:prstGeom prst="rect">
            <a:avLst/>
          </a:prstGeom>
          <a:noFill/>
        </p:spPr>
        <p:txBody>
          <a:bodyPr wrap="none" rtlCol="0">
            <a:spAutoFit/>
          </a:bodyPr>
          <a:lstStyle/>
          <a:p>
            <a:r>
              <a:rPr lang="en-US" sz="2000" dirty="0" smtClean="0"/>
              <a:t>July 2013</a:t>
            </a:r>
            <a:endParaRPr lang="en-US" sz="2000" dirty="0"/>
          </a:p>
        </p:txBody>
      </p:sp>
    </p:spTree>
    <p:extLst>
      <p:ext uri="{BB962C8B-B14F-4D97-AF65-F5344CB8AC3E}">
        <p14:creationId xmlns:p14="http://schemas.microsoft.com/office/powerpoint/2010/main" val="192680403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98862" cy="1143000"/>
          </a:xfrm>
        </p:spPr>
        <p:txBody>
          <a:bodyPr/>
          <a:lstStyle/>
          <a:p>
            <a:r>
              <a:rPr lang="en-US" dirty="0" smtClean="0"/>
              <a:t>Development Plan – Semester 2</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4525800"/>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034948" y="2943029"/>
            <a:ext cx="1487482" cy="400110"/>
          </a:xfrm>
          <a:prstGeom prst="rect">
            <a:avLst/>
          </a:prstGeom>
          <a:noFill/>
        </p:spPr>
        <p:txBody>
          <a:bodyPr wrap="none" rtlCol="0">
            <a:spAutoFit/>
          </a:bodyPr>
          <a:lstStyle/>
          <a:p>
            <a:r>
              <a:rPr lang="en-US" sz="2000" dirty="0" smtClean="0"/>
              <a:t>August 2013</a:t>
            </a:r>
            <a:endParaRPr lang="en-US" sz="2000" dirty="0"/>
          </a:p>
        </p:txBody>
      </p:sp>
      <p:sp>
        <p:nvSpPr>
          <p:cNvPr id="6" name="TextBox 5"/>
          <p:cNvSpPr txBox="1"/>
          <p:nvPr/>
        </p:nvSpPr>
        <p:spPr>
          <a:xfrm>
            <a:off x="3398373" y="2943029"/>
            <a:ext cx="1913029" cy="400110"/>
          </a:xfrm>
          <a:prstGeom prst="rect">
            <a:avLst/>
          </a:prstGeom>
          <a:noFill/>
        </p:spPr>
        <p:txBody>
          <a:bodyPr wrap="none" rtlCol="0">
            <a:spAutoFit/>
          </a:bodyPr>
          <a:lstStyle/>
          <a:p>
            <a:r>
              <a:rPr lang="en-US" sz="2000" dirty="0" smtClean="0"/>
              <a:t>September 2013</a:t>
            </a:r>
            <a:endParaRPr lang="en-US" sz="2000" dirty="0"/>
          </a:p>
        </p:txBody>
      </p:sp>
      <p:sp>
        <p:nvSpPr>
          <p:cNvPr id="7" name="TextBox 6"/>
          <p:cNvSpPr txBox="1"/>
          <p:nvPr/>
        </p:nvSpPr>
        <p:spPr>
          <a:xfrm>
            <a:off x="5797571" y="2895374"/>
            <a:ext cx="1613843" cy="400110"/>
          </a:xfrm>
          <a:prstGeom prst="rect">
            <a:avLst/>
          </a:prstGeom>
          <a:noFill/>
        </p:spPr>
        <p:txBody>
          <a:bodyPr wrap="none" rtlCol="0">
            <a:spAutoFit/>
          </a:bodyPr>
          <a:lstStyle/>
          <a:p>
            <a:r>
              <a:rPr lang="en-US" sz="2000" dirty="0" smtClean="0"/>
              <a:t>October 2013</a:t>
            </a:r>
            <a:endParaRPr lang="en-US" sz="2000" dirty="0"/>
          </a:p>
        </p:txBody>
      </p:sp>
    </p:spTree>
    <p:extLst>
      <p:ext uri="{BB962C8B-B14F-4D97-AF65-F5344CB8AC3E}">
        <p14:creationId xmlns:p14="http://schemas.microsoft.com/office/powerpoint/2010/main" val="396374418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58432"/>
            <a:ext cx="7620000" cy="1143000"/>
          </a:xfrm>
        </p:spPr>
        <p:txBody>
          <a:bodyPr/>
          <a:lstStyle/>
          <a:p>
            <a:pPr algn="r"/>
            <a:r>
              <a:rPr lang="en-US" dirty="0" smtClean="0"/>
              <a:t>Thank you!</a:t>
            </a:r>
            <a:endParaRPr lang="en-US" dirty="0"/>
          </a:p>
        </p:txBody>
      </p:sp>
      <p:sp>
        <p:nvSpPr>
          <p:cNvPr id="3" name="Content Placeholder 2"/>
          <p:cNvSpPr>
            <a:spLocks noGrp="1"/>
          </p:cNvSpPr>
          <p:nvPr>
            <p:ph idx="1"/>
          </p:nvPr>
        </p:nvSpPr>
        <p:spPr>
          <a:xfrm>
            <a:off x="5102592" y="4501432"/>
            <a:ext cx="2974607" cy="1899367"/>
          </a:xfrm>
        </p:spPr>
        <p:txBody>
          <a:bodyPr/>
          <a:lstStyle/>
          <a:p>
            <a:pPr marL="114300" indent="0" algn="r">
              <a:buNone/>
            </a:pPr>
            <a:r>
              <a:rPr lang="en-US" dirty="0" smtClean="0"/>
              <a:t>Q&amp;A</a:t>
            </a:r>
            <a:endParaRPr lang="en-US" dirty="0"/>
          </a:p>
        </p:txBody>
      </p:sp>
    </p:spTree>
    <p:extLst>
      <p:ext uri="{BB962C8B-B14F-4D97-AF65-F5344CB8AC3E}">
        <p14:creationId xmlns:p14="http://schemas.microsoft.com/office/powerpoint/2010/main" val="9344171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Ph.D. Program in general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0334585"/>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1897129" y="4854652"/>
            <a:ext cx="6180071" cy="1687876"/>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173560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graphicEl>
                                              <a:dgm id="{F09CC717-FB6E-264F-BEA6-F5BB09B6D64B}"/>
                                            </p:graphicEl>
                                          </p:spTgt>
                                        </p:tgtEl>
                                        <p:attrNameLst>
                                          <p:attrName>style.visibility</p:attrName>
                                        </p:attrNameLst>
                                      </p:cBhvr>
                                      <p:to>
                                        <p:strVal val="visible"/>
                                      </p:to>
                                    </p:set>
                                    <p:animEffect transition="in" filter="dissolve">
                                      <p:cBhvr>
                                        <p:cTn id="7" dur="500"/>
                                        <p:tgtEl>
                                          <p:spTgt spid="4">
                                            <p:graphicEl>
                                              <a:dgm id="{F09CC717-FB6E-264F-BEA6-F5BB09B6D64B}"/>
                                            </p:graphic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graphicEl>
                                              <a:dgm id="{9458B389-BE1E-5547-8C91-F95A961E86D7}"/>
                                            </p:graphicEl>
                                          </p:spTgt>
                                        </p:tgtEl>
                                        <p:attrNameLst>
                                          <p:attrName>style.visibility</p:attrName>
                                        </p:attrNameLst>
                                      </p:cBhvr>
                                      <p:to>
                                        <p:strVal val="visible"/>
                                      </p:to>
                                    </p:set>
                                    <p:animEffect transition="in" filter="dissolve">
                                      <p:cBhvr>
                                        <p:cTn id="10" dur="500"/>
                                        <p:tgtEl>
                                          <p:spTgt spid="4">
                                            <p:graphicEl>
                                              <a:dgm id="{9458B389-BE1E-5547-8C91-F95A961E86D7}"/>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
                                            <p:graphicEl>
                                              <a:dgm id="{64BF1824-F037-A645-AE19-DC0749C60CDF}"/>
                                            </p:graphicEl>
                                          </p:spTgt>
                                        </p:tgtEl>
                                        <p:attrNameLst>
                                          <p:attrName>style.visibility</p:attrName>
                                        </p:attrNameLst>
                                      </p:cBhvr>
                                      <p:to>
                                        <p:strVal val="visible"/>
                                      </p:to>
                                    </p:set>
                                    <p:animEffect transition="in" filter="dissolve">
                                      <p:cBhvr>
                                        <p:cTn id="15" dur="500"/>
                                        <p:tgtEl>
                                          <p:spTgt spid="4">
                                            <p:graphicEl>
                                              <a:dgm id="{64BF1824-F037-A645-AE19-DC0749C60CD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graphicEl>
                                              <a:dgm id="{268ECFFF-2A5C-9B43-BA66-4C1D12682A5B}"/>
                                            </p:graphicEl>
                                          </p:spTgt>
                                        </p:tgtEl>
                                        <p:attrNameLst>
                                          <p:attrName>style.visibility</p:attrName>
                                        </p:attrNameLst>
                                      </p:cBhvr>
                                      <p:to>
                                        <p:strVal val="visible"/>
                                      </p:to>
                                    </p:set>
                                    <p:animEffect transition="in" filter="dissolve">
                                      <p:cBhvr>
                                        <p:cTn id="20" dur="500"/>
                                        <p:tgtEl>
                                          <p:spTgt spid="4">
                                            <p:graphicEl>
                                              <a:dgm id="{268ECFFF-2A5C-9B43-BA66-4C1D12682A5B}"/>
                                            </p:graphic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
                                            <p:graphicEl>
                                              <a:dgm id="{81B82D8B-4D83-FF4E-B851-230C4AA16297}"/>
                                            </p:graphicEl>
                                          </p:spTgt>
                                        </p:tgtEl>
                                        <p:attrNameLst>
                                          <p:attrName>style.visibility</p:attrName>
                                        </p:attrNameLst>
                                      </p:cBhvr>
                                      <p:to>
                                        <p:strVal val="visible"/>
                                      </p:to>
                                    </p:set>
                                    <p:animEffect transition="in" filter="dissolve">
                                      <p:cBhvr>
                                        <p:cTn id="23" dur="500"/>
                                        <p:tgtEl>
                                          <p:spTgt spid="4">
                                            <p:graphicEl>
                                              <a:dgm id="{81B82D8B-4D83-FF4E-B851-230C4AA1629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
                                            <p:graphicEl>
                                              <a:dgm id="{27FC1AA8-277A-B74E-85F6-1C6DCF050C45}"/>
                                            </p:graphicEl>
                                          </p:spTgt>
                                        </p:tgtEl>
                                        <p:attrNameLst>
                                          <p:attrName>style.visibility</p:attrName>
                                        </p:attrNameLst>
                                      </p:cBhvr>
                                      <p:to>
                                        <p:strVal val="visible"/>
                                      </p:to>
                                    </p:set>
                                    <p:animEffect transition="in" filter="dissolve">
                                      <p:cBhvr>
                                        <p:cTn id="28" dur="500"/>
                                        <p:tgtEl>
                                          <p:spTgt spid="4">
                                            <p:graphicEl>
                                              <a:dgm id="{27FC1AA8-277A-B74E-85F6-1C6DCF050C45}"/>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
                                            <p:graphicEl>
                                              <a:dgm id="{BFF76EFE-BF00-8E42-9DC9-C688EFE9C706}"/>
                                            </p:graphicEl>
                                          </p:spTgt>
                                        </p:tgtEl>
                                        <p:attrNameLst>
                                          <p:attrName>style.visibility</p:attrName>
                                        </p:attrNameLst>
                                      </p:cBhvr>
                                      <p:to>
                                        <p:strVal val="visible"/>
                                      </p:to>
                                    </p:set>
                                    <p:animEffect transition="in" filter="dissolve">
                                      <p:cBhvr>
                                        <p:cTn id="33" dur="500"/>
                                        <p:tgtEl>
                                          <p:spTgt spid="4">
                                            <p:graphicEl>
                                              <a:dgm id="{BFF76EFE-BF00-8E42-9DC9-C688EFE9C706}"/>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
                                            <p:graphicEl>
                                              <a:dgm id="{3473D80E-4341-F349-9B84-D64E7FADCDD5}"/>
                                            </p:graphicEl>
                                          </p:spTgt>
                                        </p:tgtEl>
                                        <p:attrNameLst>
                                          <p:attrName>style.visibility</p:attrName>
                                        </p:attrNameLst>
                                      </p:cBhvr>
                                      <p:to>
                                        <p:strVal val="visible"/>
                                      </p:to>
                                    </p:set>
                                    <p:animEffect transition="in" filter="dissolve">
                                      <p:cBhvr>
                                        <p:cTn id="38" dur="500"/>
                                        <p:tgtEl>
                                          <p:spTgt spid="4">
                                            <p:graphicEl>
                                              <a:dgm id="{3473D80E-4341-F349-9B84-D64E7FADCDD5}"/>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Dissertation Components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9170050"/>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337625" y="2764901"/>
            <a:ext cx="2041825" cy="2539852"/>
          </a:xfrm>
          <a:prstGeom prst="round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78938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0CEC8BF7-8292-2D49-B479-4B7475097C24}"/>
                                            </p:graphicEl>
                                          </p:spTgt>
                                        </p:tgtEl>
                                        <p:attrNameLst>
                                          <p:attrName>style.visibility</p:attrName>
                                        </p:attrNameLst>
                                      </p:cBhvr>
                                      <p:to>
                                        <p:strVal val="visible"/>
                                      </p:to>
                                    </p:set>
                                    <p:anim calcmode="lin" valueType="num">
                                      <p:cBhvr additive="base">
                                        <p:cTn id="7" dur="500" fill="hold"/>
                                        <p:tgtEl>
                                          <p:spTgt spid="4">
                                            <p:graphicEl>
                                              <a:dgm id="{0CEC8BF7-8292-2D49-B479-4B7475097C24}"/>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graphicEl>
                                              <a:dgm id="{0CEC8BF7-8292-2D49-B479-4B7475097C24}"/>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graphicEl>
                                              <a:dgm id="{A2F056E6-3765-814F-BDE2-EBBF4F723C17}"/>
                                            </p:graphicEl>
                                          </p:spTgt>
                                        </p:tgtEl>
                                        <p:attrNameLst>
                                          <p:attrName>style.visibility</p:attrName>
                                        </p:attrNameLst>
                                      </p:cBhvr>
                                      <p:to>
                                        <p:strVal val="visible"/>
                                      </p:to>
                                    </p:set>
                                    <p:anim calcmode="lin" valueType="num">
                                      <p:cBhvr additive="base">
                                        <p:cTn id="13" dur="500" fill="hold"/>
                                        <p:tgtEl>
                                          <p:spTgt spid="4">
                                            <p:graphicEl>
                                              <a:dgm id="{A2F056E6-3765-814F-BDE2-EBBF4F723C17}"/>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graphicEl>
                                              <a:dgm id="{A2F056E6-3765-814F-BDE2-EBBF4F723C17}"/>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graphicEl>
                                              <a:dgm id="{466DB89E-A8B7-664B-B9B0-5697E73AD37F}"/>
                                            </p:graphicEl>
                                          </p:spTgt>
                                        </p:tgtEl>
                                        <p:attrNameLst>
                                          <p:attrName>style.visibility</p:attrName>
                                        </p:attrNameLst>
                                      </p:cBhvr>
                                      <p:to>
                                        <p:strVal val="visible"/>
                                      </p:to>
                                    </p:set>
                                    <p:anim calcmode="lin" valueType="num">
                                      <p:cBhvr additive="base">
                                        <p:cTn id="19" dur="500" fill="hold"/>
                                        <p:tgtEl>
                                          <p:spTgt spid="4">
                                            <p:graphicEl>
                                              <a:dgm id="{466DB89E-A8B7-664B-B9B0-5697E73AD37F}"/>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graphicEl>
                                              <a:dgm id="{466DB89E-A8B7-664B-B9B0-5697E73AD37F}"/>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graphicEl>
                                              <a:dgm id="{0FC7E744-8009-F14D-A94B-9D4E636EE744}"/>
                                            </p:graphicEl>
                                          </p:spTgt>
                                        </p:tgtEl>
                                        <p:attrNameLst>
                                          <p:attrName>style.visibility</p:attrName>
                                        </p:attrNameLst>
                                      </p:cBhvr>
                                      <p:to>
                                        <p:strVal val="visible"/>
                                      </p:to>
                                    </p:set>
                                    <p:anim calcmode="lin" valueType="num">
                                      <p:cBhvr additive="base">
                                        <p:cTn id="25" dur="500" fill="hold"/>
                                        <p:tgtEl>
                                          <p:spTgt spid="4">
                                            <p:graphicEl>
                                              <a:dgm id="{0FC7E744-8009-F14D-A94B-9D4E636EE744}"/>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graphicEl>
                                              <a:dgm id="{0FC7E744-8009-F14D-A94B-9D4E636EE744}"/>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graphicEl>
                                              <a:dgm id="{6F9C3A09-5527-D344-8820-CCF496FEF71E}"/>
                                            </p:graphicEl>
                                          </p:spTgt>
                                        </p:tgtEl>
                                        <p:attrNameLst>
                                          <p:attrName>style.visibility</p:attrName>
                                        </p:attrNameLst>
                                      </p:cBhvr>
                                      <p:to>
                                        <p:strVal val="visible"/>
                                      </p:to>
                                    </p:set>
                                    <p:anim calcmode="lin" valueType="num">
                                      <p:cBhvr additive="base">
                                        <p:cTn id="31" dur="500" fill="hold"/>
                                        <p:tgtEl>
                                          <p:spTgt spid="4">
                                            <p:graphicEl>
                                              <a:dgm id="{6F9C3A09-5527-D344-8820-CCF496FEF71E}"/>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graphicEl>
                                              <a:dgm id="{6F9C3A09-5527-D344-8820-CCF496FEF71E}"/>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Common Procedure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041576"/>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5283210" y="1107563"/>
            <a:ext cx="773397" cy="878438"/>
          </a:xfrm>
          <a:prstGeom prst="rect">
            <a:avLst/>
          </a:prstGeom>
        </p:spPr>
      </p:pic>
      <p:pic>
        <p:nvPicPr>
          <p:cNvPr id="6" name="Picture 5"/>
          <p:cNvPicPr>
            <a:picLocks noChangeAspect="1"/>
          </p:cNvPicPr>
          <p:nvPr/>
        </p:nvPicPr>
        <p:blipFill>
          <a:blip r:embed="rId8"/>
          <a:stretch>
            <a:fillRect/>
          </a:stretch>
        </p:blipFill>
        <p:spPr>
          <a:xfrm>
            <a:off x="1712640" y="5580653"/>
            <a:ext cx="722076" cy="820147"/>
          </a:xfrm>
          <a:prstGeom prst="rect">
            <a:avLst/>
          </a:prstGeom>
        </p:spPr>
      </p:pic>
    </p:spTree>
    <p:extLst>
      <p:ext uri="{BB962C8B-B14F-4D97-AF65-F5344CB8AC3E}">
        <p14:creationId xmlns:p14="http://schemas.microsoft.com/office/powerpoint/2010/main" val="3607962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graphicEl>
                                              <a:dgm id="{A7B9D39F-3C8B-1641-9AE8-46AA1357B243}"/>
                                            </p:graphicEl>
                                          </p:spTgt>
                                        </p:tgtEl>
                                        <p:attrNameLst>
                                          <p:attrName>style.visibility</p:attrName>
                                        </p:attrNameLst>
                                      </p:cBhvr>
                                      <p:to>
                                        <p:strVal val="visible"/>
                                      </p:to>
                                    </p:set>
                                    <p:animEffect transition="in" filter="blinds(horizontal)">
                                      <p:cBhvr>
                                        <p:cTn id="7" dur="500"/>
                                        <p:tgtEl>
                                          <p:spTgt spid="4">
                                            <p:graphicEl>
                                              <a:dgm id="{A7B9D39F-3C8B-1641-9AE8-46AA1357B24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graphicEl>
                                              <a:dgm id="{EF770864-BDFD-7C4D-88E9-09C8263C2C18}"/>
                                            </p:graphicEl>
                                          </p:spTgt>
                                        </p:tgtEl>
                                        <p:attrNameLst>
                                          <p:attrName>style.visibility</p:attrName>
                                        </p:attrNameLst>
                                      </p:cBhvr>
                                      <p:to>
                                        <p:strVal val="visible"/>
                                      </p:to>
                                    </p:set>
                                    <p:animEffect transition="in" filter="blinds(horizontal)">
                                      <p:cBhvr>
                                        <p:cTn id="12" dur="500"/>
                                        <p:tgtEl>
                                          <p:spTgt spid="4">
                                            <p:graphicEl>
                                              <a:dgm id="{EF770864-BDFD-7C4D-88E9-09C8263C2C18}"/>
                                            </p:graphic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graphicEl>
                                              <a:dgm id="{F725238D-EAC8-264E-8F4E-DF79FFF652EB}"/>
                                            </p:graphicEl>
                                          </p:spTgt>
                                        </p:tgtEl>
                                        <p:attrNameLst>
                                          <p:attrName>style.visibility</p:attrName>
                                        </p:attrNameLst>
                                      </p:cBhvr>
                                      <p:to>
                                        <p:strVal val="visible"/>
                                      </p:to>
                                    </p:set>
                                    <p:animEffect transition="in" filter="blinds(horizontal)">
                                      <p:cBhvr>
                                        <p:cTn id="15" dur="500"/>
                                        <p:tgtEl>
                                          <p:spTgt spid="4">
                                            <p:graphicEl>
                                              <a:dgm id="{F725238D-EAC8-264E-8F4E-DF79FFF652E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graphicEl>
                                              <a:dgm id="{C433827D-771F-BC46-8EAB-790205EAD109}"/>
                                            </p:graphicEl>
                                          </p:spTgt>
                                        </p:tgtEl>
                                        <p:attrNameLst>
                                          <p:attrName>style.visibility</p:attrName>
                                        </p:attrNameLst>
                                      </p:cBhvr>
                                      <p:to>
                                        <p:strVal val="visible"/>
                                      </p:to>
                                    </p:set>
                                    <p:animEffect transition="in" filter="blinds(horizontal)">
                                      <p:cBhvr>
                                        <p:cTn id="20" dur="500"/>
                                        <p:tgtEl>
                                          <p:spTgt spid="4">
                                            <p:graphicEl>
                                              <a:dgm id="{C433827D-771F-BC46-8EAB-790205EAD109}"/>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graphicEl>
                                              <a:dgm id="{FB898D33-2582-D845-8BDC-67D21BF6D98E}"/>
                                            </p:graphicEl>
                                          </p:spTgt>
                                        </p:tgtEl>
                                        <p:attrNameLst>
                                          <p:attrName>style.visibility</p:attrName>
                                        </p:attrNameLst>
                                      </p:cBhvr>
                                      <p:to>
                                        <p:strVal val="visible"/>
                                      </p:to>
                                    </p:set>
                                    <p:animEffect transition="in" filter="blinds(horizontal)">
                                      <p:cBhvr>
                                        <p:cTn id="25" dur="500"/>
                                        <p:tgtEl>
                                          <p:spTgt spid="4">
                                            <p:graphicEl>
                                              <a:dgm id="{FB898D33-2582-D845-8BDC-67D21BF6D98E}"/>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
                                            <p:graphicEl>
                                              <a:dgm id="{84E00202-5EF8-6F40-B003-33E31035B598}"/>
                                            </p:graphicEl>
                                          </p:spTgt>
                                        </p:tgtEl>
                                        <p:attrNameLst>
                                          <p:attrName>style.visibility</p:attrName>
                                        </p:attrNameLst>
                                      </p:cBhvr>
                                      <p:to>
                                        <p:strVal val="visible"/>
                                      </p:to>
                                    </p:set>
                                    <p:animEffect transition="in" filter="blinds(horizontal)">
                                      <p:cBhvr>
                                        <p:cTn id="30" dur="500"/>
                                        <p:tgtEl>
                                          <p:spTgt spid="4">
                                            <p:graphicEl>
                                              <a:dgm id="{84E00202-5EF8-6F40-B003-33E31035B598}"/>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
                                            <p:graphicEl>
                                              <a:dgm id="{A8A91FE4-7DF9-C245-8C17-D2A4E7A35BB8}"/>
                                            </p:graphicEl>
                                          </p:spTgt>
                                        </p:tgtEl>
                                        <p:attrNameLst>
                                          <p:attrName>style.visibility</p:attrName>
                                        </p:attrNameLst>
                                      </p:cBhvr>
                                      <p:to>
                                        <p:strVal val="visible"/>
                                      </p:to>
                                    </p:set>
                                    <p:animEffect transition="in" filter="blinds(horizontal)">
                                      <p:cBhvr>
                                        <p:cTn id="35" dur="500"/>
                                        <p:tgtEl>
                                          <p:spTgt spid="4">
                                            <p:graphicEl>
                                              <a:dgm id="{A8A91FE4-7DF9-C245-8C17-D2A4E7A35BB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7346097"/>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36962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CE19AD34-3D23-E845-A22F-260218F5B9B0}"/>
                                            </p:graphicEl>
                                          </p:spTgt>
                                        </p:tgtEl>
                                        <p:attrNameLst>
                                          <p:attrName>style.visibility</p:attrName>
                                        </p:attrNameLst>
                                      </p:cBhvr>
                                      <p:to>
                                        <p:strVal val="visible"/>
                                      </p:to>
                                    </p:set>
                                    <p:anim calcmode="lin" valueType="num">
                                      <p:cBhvr additive="base">
                                        <p:cTn id="7" dur="500" fill="hold"/>
                                        <p:tgtEl>
                                          <p:spTgt spid="4">
                                            <p:graphicEl>
                                              <a:dgm id="{CE19AD34-3D23-E845-A22F-260218F5B9B0}"/>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CE19AD34-3D23-E845-A22F-260218F5B9B0}"/>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graphicEl>
                                              <a:dgm id="{395E43B7-68BF-5D49-B2C6-88F81472BBF7}"/>
                                            </p:graphicEl>
                                          </p:spTgt>
                                        </p:tgtEl>
                                        <p:attrNameLst>
                                          <p:attrName>style.visibility</p:attrName>
                                        </p:attrNameLst>
                                      </p:cBhvr>
                                      <p:to>
                                        <p:strVal val="visible"/>
                                      </p:to>
                                    </p:set>
                                    <p:anim calcmode="lin" valueType="num">
                                      <p:cBhvr additive="base">
                                        <p:cTn id="11" dur="500" fill="hold"/>
                                        <p:tgtEl>
                                          <p:spTgt spid="4">
                                            <p:graphicEl>
                                              <a:dgm id="{395E43B7-68BF-5D49-B2C6-88F81472BBF7}"/>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graphicEl>
                                              <a:dgm id="{395E43B7-68BF-5D49-B2C6-88F81472BBF7}"/>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graphicEl>
                                              <a:dgm id="{0209A6F3-CBDC-C344-A5C1-371DB016C5A2}"/>
                                            </p:graphicEl>
                                          </p:spTgt>
                                        </p:tgtEl>
                                        <p:attrNameLst>
                                          <p:attrName>style.visibility</p:attrName>
                                        </p:attrNameLst>
                                      </p:cBhvr>
                                      <p:to>
                                        <p:strVal val="visible"/>
                                      </p:to>
                                    </p:set>
                                    <p:anim calcmode="lin" valueType="num">
                                      <p:cBhvr additive="base">
                                        <p:cTn id="17" dur="500" fill="hold"/>
                                        <p:tgtEl>
                                          <p:spTgt spid="4">
                                            <p:graphicEl>
                                              <a:dgm id="{0209A6F3-CBDC-C344-A5C1-371DB016C5A2}"/>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0209A6F3-CBDC-C344-A5C1-371DB016C5A2}"/>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graphicEl>
                                              <a:dgm id="{4018F799-BE81-1640-869D-5D3CB98DAD0B}"/>
                                            </p:graphicEl>
                                          </p:spTgt>
                                        </p:tgtEl>
                                        <p:attrNameLst>
                                          <p:attrName>style.visibility</p:attrName>
                                        </p:attrNameLst>
                                      </p:cBhvr>
                                      <p:to>
                                        <p:strVal val="visible"/>
                                      </p:to>
                                    </p:set>
                                    <p:anim calcmode="lin" valueType="num">
                                      <p:cBhvr additive="base">
                                        <p:cTn id="21" dur="500" fill="hold"/>
                                        <p:tgtEl>
                                          <p:spTgt spid="4">
                                            <p:graphicEl>
                                              <a:dgm id="{4018F799-BE81-1640-869D-5D3CB98DAD0B}"/>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graphicEl>
                                              <a:dgm id="{4018F799-BE81-1640-869D-5D3CB98DAD0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Procedure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3973330"/>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1949242" y="1417638"/>
            <a:ext cx="773397" cy="878438"/>
          </a:xfrm>
          <a:prstGeom prst="rect">
            <a:avLst/>
          </a:prstGeom>
        </p:spPr>
      </p:pic>
      <p:pic>
        <p:nvPicPr>
          <p:cNvPr id="6" name="Picture 5"/>
          <p:cNvPicPr>
            <a:picLocks noChangeAspect="1"/>
          </p:cNvPicPr>
          <p:nvPr/>
        </p:nvPicPr>
        <p:blipFill>
          <a:blip r:embed="rId8"/>
          <a:stretch>
            <a:fillRect/>
          </a:stretch>
        </p:blipFill>
        <p:spPr>
          <a:xfrm>
            <a:off x="5828445" y="5419902"/>
            <a:ext cx="722076" cy="820147"/>
          </a:xfrm>
          <a:prstGeom prst="rect">
            <a:avLst/>
          </a:prstGeom>
        </p:spPr>
      </p:pic>
    </p:spTree>
    <p:extLst>
      <p:ext uri="{BB962C8B-B14F-4D97-AF65-F5344CB8AC3E}">
        <p14:creationId xmlns:p14="http://schemas.microsoft.com/office/powerpoint/2010/main" val="6247310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graphicEl>
                                              <a:dgm id="{A7B9D39F-3C8B-1641-9AE8-46AA1357B243}"/>
                                            </p:graphicEl>
                                          </p:spTgt>
                                        </p:tgtEl>
                                        <p:attrNameLst>
                                          <p:attrName>style.visibility</p:attrName>
                                        </p:attrNameLst>
                                      </p:cBhvr>
                                      <p:to>
                                        <p:strVal val="visible"/>
                                      </p:to>
                                    </p:set>
                                    <p:animEffect transition="in" filter="blinds(horizontal)">
                                      <p:cBhvr>
                                        <p:cTn id="7" dur="500"/>
                                        <p:tgtEl>
                                          <p:spTgt spid="4">
                                            <p:graphicEl>
                                              <a:dgm id="{A7B9D39F-3C8B-1641-9AE8-46AA1357B24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graphicEl>
                                              <a:dgm id="{EF770864-BDFD-7C4D-88E9-09C8263C2C18}"/>
                                            </p:graphicEl>
                                          </p:spTgt>
                                        </p:tgtEl>
                                        <p:attrNameLst>
                                          <p:attrName>style.visibility</p:attrName>
                                        </p:attrNameLst>
                                      </p:cBhvr>
                                      <p:to>
                                        <p:strVal val="visible"/>
                                      </p:to>
                                    </p:set>
                                    <p:animEffect transition="in" filter="blinds(horizontal)">
                                      <p:cBhvr>
                                        <p:cTn id="12" dur="500"/>
                                        <p:tgtEl>
                                          <p:spTgt spid="4">
                                            <p:graphicEl>
                                              <a:dgm id="{EF770864-BDFD-7C4D-88E9-09C8263C2C18}"/>
                                            </p:graphic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graphicEl>
                                              <a:dgm id="{F725238D-EAC8-264E-8F4E-DF79FFF652EB}"/>
                                            </p:graphicEl>
                                          </p:spTgt>
                                        </p:tgtEl>
                                        <p:attrNameLst>
                                          <p:attrName>style.visibility</p:attrName>
                                        </p:attrNameLst>
                                      </p:cBhvr>
                                      <p:to>
                                        <p:strVal val="visible"/>
                                      </p:to>
                                    </p:set>
                                    <p:animEffect transition="in" filter="blinds(horizontal)">
                                      <p:cBhvr>
                                        <p:cTn id="15" dur="500"/>
                                        <p:tgtEl>
                                          <p:spTgt spid="4">
                                            <p:graphicEl>
                                              <a:dgm id="{F725238D-EAC8-264E-8F4E-DF79FFF652E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graphicEl>
                                              <a:dgm id="{84E00202-5EF8-6F40-B003-33E31035B598}"/>
                                            </p:graphicEl>
                                          </p:spTgt>
                                        </p:tgtEl>
                                        <p:attrNameLst>
                                          <p:attrName>style.visibility</p:attrName>
                                        </p:attrNameLst>
                                      </p:cBhvr>
                                      <p:to>
                                        <p:strVal val="visible"/>
                                      </p:to>
                                    </p:set>
                                    <p:animEffect transition="in" filter="blinds(horizontal)">
                                      <p:cBhvr>
                                        <p:cTn id="20" dur="500"/>
                                        <p:tgtEl>
                                          <p:spTgt spid="4">
                                            <p:graphicEl>
                                              <a:dgm id="{84E00202-5EF8-6F40-B003-33E31035B598}"/>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graphicEl>
                                              <a:dgm id="{A8A91FE4-7DF9-C245-8C17-D2A4E7A35BB8}"/>
                                            </p:graphicEl>
                                          </p:spTgt>
                                        </p:tgtEl>
                                        <p:attrNameLst>
                                          <p:attrName>style.visibility</p:attrName>
                                        </p:attrNameLst>
                                      </p:cBhvr>
                                      <p:to>
                                        <p:strVal val="visible"/>
                                      </p:to>
                                    </p:set>
                                    <p:animEffect transition="in" filter="blinds(horizontal)">
                                      <p:cBhvr>
                                        <p:cTn id="25" dur="500"/>
                                        <p:tgtEl>
                                          <p:spTgt spid="4">
                                            <p:graphicEl>
                                              <a:dgm id="{A8A91FE4-7DF9-C245-8C17-D2A4E7A35BB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better?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6299510"/>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79250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58432"/>
            <a:ext cx="7620000" cy="1143000"/>
          </a:xfrm>
        </p:spPr>
        <p:txBody>
          <a:bodyPr/>
          <a:lstStyle/>
          <a:p>
            <a:pPr algn="r"/>
            <a:r>
              <a:rPr lang="en-US" dirty="0" smtClean="0"/>
              <a:t>Top Level Design</a:t>
            </a:r>
            <a:endParaRPr lang="en-US" dirty="0"/>
          </a:p>
        </p:txBody>
      </p:sp>
      <p:sp>
        <p:nvSpPr>
          <p:cNvPr id="3" name="Content Placeholder 2"/>
          <p:cNvSpPr>
            <a:spLocks noGrp="1"/>
          </p:cNvSpPr>
          <p:nvPr>
            <p:ph idx="1"/>
          </p:nvPr>
        </p:nvSpPr>
        <p:spPr>
          <a:xfrm>
            <a:off x="5102592" y="4501432"/>
            <a:ext cx="2974607" cy="1899367"/>
          </a:xfrm>
        </p:spPr>
        <p:txBody>
          <a:bodyPr/>
          <a:lstStyle/>
          <a:p>
            <a:pPr marL="114300" indent="0" algn="r">
              <a:buNone/>
            </a:pPr>
            <a:r>
              <a:rPr lang="en-US" dirty="0" smtClean="0"/>
              <a:t>Basic Features</a:t>
            </a:r>
          </a:p>
          <a:p>
            <a:pPr marL="114300" indent="0" algn="r">
              <a:buNone/>
            </a:pPr>
            <a:r>
              <a:rPr lang="en-US" dirty="0" smtClean="0"/>
              <a:t>Workflow</a:t>
            </a:r>
          </a:p>
          <a:p>
            <a:pPr marL="114300" indent="0" algn="r">
              <a:buNone/>
            </a:pPr>
            <a:r>
              <a:rPr lang="en-US" dirty="0" smtClean="0"/>
              <a:t>Use Case Diagram</a:t>
            </a:r>
          </a:p>
          <a:p>
            <a:pPr marL="114300" indent="0" algn="r">
              <a:buNone/>
            </a:pPr>
            <a:r>
              <a:rPr lang="en-US" dirty="0" smtClean="0"/>
              <a:t>System Components</a:t>
            </a:r>
            <a:endParaRPr lang="en-US" dirty="0"/>
          </a:p>
        </p:txBody>
      </p:sp>
    </p:spTree>
    <p:extLst>
      <p:ext uri="{BB962C8B-B14F-4D97-AF65-F5344CB8AC3E}">
        <p14:creationId xmlns:p14="http://schemas.microsoft.com/office/powerpoint/2010/main" val="349830885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1312</TotalTime>
  <Words>997</Words>
  <Application>Microsoft Macintosh PowerPoint</Application>
  <PresentationFormat>On-screen Show (4:3)</PresentationFormat>
  <Paragraphs>232</Paragraphs>
  <Slides>28</Slides>
  <Notes>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Adjacency</vt:lpstr>
      <vt:lpstr>Online Thesis Management System</vt:lpstr>
      <vt:lpstr>What is Online Thesis Management System?</vt:lpstr>
      <vt:lpstr>Ph.D. Program in general</vt:lpstr>
      <vt:lpstr>Dissertation Components</vt:lpstr>
      <vt:lpstr>A Common Procedure</vt:lpstr>
      <vt:lpstr>The Problems</vt:lpstr>
      <vt:lpstr>A Better Procedure</vt:lpstr>
      <vt:lpstr>Why is it better?</vt:lpstr>
      <vt:lpstr>Top Level Design</vt:lpstr>
      <vt:lpstr>Basic Features</vt:lpstr>
      <vt:lpstr>Student Workflow</vt:lpstr>
      <vt:lpstr>Professor Workflow</vt:lpstr>
      <vt:lpstr>Thesis Manager Workflow</vt:lpstr>
      <vt:lpstr>Use case diagram</vt:lpstr>
      <vt:lpstr>System Components Overview</vt:lpstr>
      <vt:lpstr>Login</vt:lpstr>
      <vt:lpstr>User Interface</vt:lpstr>
      <vt:lpstr>File Management System</vt:lpstr>
      <vt:lpstr>Editor</vt:lpstr>
      <vt:lpstr>Reference Detection System</vt:lpstr>
      <vt:lpstr>Notification System</vt:lpstr>
      <vt:lpstr>Formatting Check</vt:lpstr>
      <vt:lpstr>Database</vt:lpstr>
      <vt:lpstr>Stage of Development</vt:lpstr>
      <vt:lpstr>Resource Requirement</vt:lpstr>
      <vt:lpstr>Development Plan - Summer</vt:lpstr>
      <vt:lpstr>Development Plan – Semester 2</vt:lpstr>
      <vt:lpstr>Thank you!</vt:lpstr>
    </vt:vector>
  </TitlesOfParts>
  <Company>Transfer-To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Thesis Management System</dc:title>
  <dc:creator>Ken Tran</dc:creator>
  <cp:lastModifiedBy>Ken Tran</cp:lastModifiedBy>
  <cp:revision>29</cp:revision>
  <dcterms:created xsi:type="dcterms:W3CDTF">2013-04-23T14:33:47Z</dcterms:created>
  <dcterms:modified xsi:type="dcterms:W3CDTF">2013-04-24T12:25:57Z</dcterms:modified>
</cp:coreProperties>
</file>