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66F4-7F7B-42C3-AA13-C9EF15AC0CE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EDE57-E3E2-4FF0-886E-5D73BE74E0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572000" y="685800"/>
            <a:ext cx="2209800" cy="3657600"/>
            <a:chOff x="4572000" y="1295400"/>
            <a:chExt cx="2209800" cy="3048000"/>
          </a:xfrm>
        </p:grpSpPr>
        <p:sp>
          <p:nvSpPr>
            <p:cNvPr id="37" name="Rounded Rectangle 36"/>
            <p:cNvSpPr/>
            <p:nvPr/>
          </p:nvSpPr>
          <p:spPr>
            <a:xfrm>
              <a:off x="4572000" y="1295400"/>
              <a:ext cx="2209800" cy="3048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724400" y="2057400"/>
              <a:ext cx="1828800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724400" y="1485900"/>
              <a:ext cx="1828800" cy="4445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Submit/</a:t>
              </a:r>
            </a:p>
            <a:p>
              <a:pPr algn="ctr"/>
              <a:r>
                <a:rPr lang="en-US" dirty="0" smtClean="0"/>
                <a:t>Download</a:t>
              </a:r>
              <a:endParaRPr lang="en-US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724400" y="2590800"/>
              <a:ext cx="1828800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Status</a:t>
              </a:r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4724400" y="3124200"/>
              <a:ext cx="1828800" cy="4572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Notification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24400" y="3771900"/>
              <a:ext cx="1828800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Format</a:t>
              </a:r>
              <a:endParaRPr lang="en-US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066800" y="2514600"/>
            <a:ext cx="13716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3"/>
            <a:endCxn id="39" idx="1"/>
          </p:cNvCxnSpPr>
          <p:nvPr/>
        </p:nvCxnSpPr>
        <p:spPr>
          <a:xfrm flipV="1">
            <a:off x="2438400" y="1181100"/>
            <a:ext cx="2286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  <a:endCxn id="38" idx="1"/>
          </p:cNvCxnSpPr>
          <p:nvPr/>
        </p:nvCxnSpPr>
        <p:spPr>
          <a:xfrm flipV="1">
            <a:off x="2438400" y="1828800"/>
            <a:ext cx="2286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3"/>
            <a:endCxn id="40" idx="1"/>
          </p:cNvCxnSpPr>
          <p:nvPr/>
        </p:nvCxnSpPr>
        <p:spPr>
          <a:xfrm flipV="1">
            <a:off x="2438400" y="2468880"/>
            <a:ext cx="2286000" cy="38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3"/>
            <a:endCxn id="41" idx="1"/>
          </p:cNvCxnSpPr>
          <p:nvPr/>
        </p:nvCxnSpPr>
        <p:spPr>
          <a:xfrm>
            <a:off x="2438400" y="2857500"/>
            <a:ext cx="2286000" cy="29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2" idx="1"/>
          </p:cNvCxnSpPr>
          <p:nvPr/>
        </p:nvCxnSpPr>
        <p:spPr>
          <a:xfrm>
            <a:off x="2438400" y="2857500"/>
            <a:ext cx="2286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48200" y="609600"/>
            <a:ext cx="2209800" cy="3962400"/>
            <a:chOff x="4572000" y="1295400"/>
            <a:chExt cx="2209800" cy="3048000"/>
          </a:xfrm>
        </p:grpSpPr>
        <p:sp>
          <p:nvSpPr>
            <p:cNvPr id="18" name="Rounded Rectangle 17"/>
            <p:cNvSpPr/>
            <p:nvPr/>
          </p:nvSpPr>
          <p:spPr>
            <a:xfrm>
              <a:off x="4572000" y="1295400"/>
              <a:ext cx="2209800" cy="30480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724400" y="2057400"/>
              <a:ext cx="1828800" cy="889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Comment</a:t>
              </a:r>
            </a:p>
            <a:p>
              <a:pPr algn="ctr"/>
              <a:r>
                <a:rPr lang="en-US" dirty="0" smtClean="0"/>
                <a:t>Highlight</a:t>
              </a:r>
            </a:p>
            <a:p>
              <a:pPr algn="ctr"/>
              <a:r>
                <a:rPr lang="en-US" dirty="0" smtClean="0"/>
                <a:t>bookmark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724400" y="1485900"/>
              <a:ext cx="1828800" cy="4445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Submit/</a:t>
              </a:r>
            </a:p>
            <a:p>
              <a:pPr algn="ctr"/>
              <a:r>
                <a:rPr lang="en-US" dirty="0" smtClean="0"/>
                <a:t>Download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24400" y="3124200"/>
              <a:ext cx="1828800" cy="4572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 Notification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724400" y="3771900"/>
              <a:ext cx="1828800" cy="381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  <a:endParaRPr lang="en-US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066800" y="2514600"/>
            <a:ext cx="13716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  <a:endCxn id="20" idx="1"/>
          </p:cNvCxnSpPr>
          <p:nvPr/>
        </p:nvCxnSpPr>
        <p:spPr>
          <a:xfrm flipV="1">
            <a:off x="2438400" y="1146175"/>
            <a:ext cx="2362200" cy="1711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19" idx="1"/>
          </p:cNvCxnSpPr>
          <p:nvPr/>
        </p:nvCxnSpPr>
        <p:spPr>
          <a:xfrm flipV="1">
            <a:off x="2438400" y="2178050"/>
            <a:ext cx="2362200" cy="67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2" idx="1"/>
          </p:cNvCxnSpPr>
          <p:nvPr/>
        </p:nvCxnSpPr>
        <p:spPr>
          <a:xfrm>
            <a:off x="2438400" y="2857500"/>
            <a:ext cx="2362200" cy="426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3" idx="1"/>
          </p:cNvCxnSpPr>
          <p:nvPr/>
        </p:nvCxnSpPr>
        <p:spPr>
          <a:xfrm>
            <a:off x="2438400" y="2857500"/>
            <a:ext cx="2362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48200" y="1752600"/>
            <a:ext cx="2209800" cy="2057400"/>
            <a:chOff x="4572000" y="1295400"/>
            <a:chExt cx="2209800" cy="1613647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1295400"/>
              <a:ext cx="2209800" cy="161364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24400" y="2057401"/>
              <a:ext cx="1828800" cy="612588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Format</a:t>
              </a:r>
            </a:p>
            <a:p>
              <a:pPr algn="ctr"/>
              <a:r>
                <a:rPr lang="en-US" dirty="0" smtClean="0"/>
                <a:t>Requirement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24400" y="1485900"/>
              <a:ext cx="1828800" cy="4445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 account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066800" y="2514600"/>
            <a:ext cx="1371600" cy="685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7" idx="1"/>
          </p:cNvCxnSpPr>
          <p:nvPr/>
        </p:nvCxnSpPr>
        <p:spPr>
          <a:xfrm flipV="1">
            <a:off x="2438400" y="2278857"/>
            <a:ext cx="2362200" cy="578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3"/>
            <a:endCxn id="6" idx="1"/>
          </p:cNvCxnSpPr>
          <p:nvPr/>
        </p:nvCxnSpPr>
        <p:spPr>
          <a:xfrm>
            <a:off x="2438400" y="2857500"/>
            <a:ext cx="2362200" cy="25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Gone With The Wind</dc:creator>
  <cp:lastModifiedBy>Gone With The Wind</cp:lastModifiedBy>
  <cp:revision>2</cp:revision>
  <dcterms:created xsi:type="dcterms:W3CDTF">2013-02-24T07:49:10Z</dcterms:created>
  <dcterms:modified xsi:type="dcterms:W3CDTF">2013-02-24T08:01:12Z</dcterms:modified>
</cp:coreProperties>
</file>