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Lexend"/>
      <p:regular r:id="rId15"/>
      <p:bold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Lexend-regular.fntdata"/><Relationship Id="rId14" Type="http://schemas.openxmlformats.org/officeDocument/2006/relationships/slide" Target="slides/slide9.xml"/><Relationship Id="rId16" Type="http://schemas.openxmlformats.org/officeDocument/2006/relationships/font" Target="fonts/Lexend-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26fceddb329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26fceddb329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26fceddb329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26fceddb329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6fceddb329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26fceddb329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6fceddb329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6fceddb329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6fceddb329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6fceddb329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6fceddb329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6fceddb329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6fceddb329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6fceddb329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6fceddb329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6fceddb329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1987250" y="851975"/>
            <a:ext cx="1037400" cy="987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6000">
                <a:solidFill>
                  <a:schemeClr val="lt1"/>
                </a:solidFill>
                <a:latin typeface="Lexend"/>
                <a:ea typeface="Lexend"/>
                <a:cs typeface="Lexend"/>
                <a:sym typeface="Lexend"/>
              </a:rPr>
              <a:t>A</a:t>
            </a:r>
            <a:endParaRPr b="1" sz="6800">
              <a:solidFill>
                <a:schemeClr val="lt1"/>
              </a:solidFill>
              <a:latin typeface="Lexend"/>
              <a:ea typeface="Lexend"/>
              <a:cs typeface="Lexend"/>
              <a:sym typeface="Lexend"/>
            </a:endParaRPr>
          </a:p>
        </p:txBody>
      </p:sp>
      <p:sp>
        <p:nvSpPr>
          <p:cNvPr id="55" name="Google Shape;55;p13"/>
          <p:cNvSpPr txBox="1"/>
          <p:nvPr>
            <p:ph type="ctrTitle"/>
          </p:nvPr>
        </p:nvSpPr>
        <p:spPr>
          <a:xfrm>
            <a:off x="2654550" y="791575"/>
            <a:ext cx="4499700" cy="987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en" sz="4000">
                <a:solidFill>
                  <a:schemeClr val="lt1"/>
                </a:solidFill>
                <a:latin typeface="Lexend"/>
                <a:ea typeface="Lexend"/>
                <a:cs typeface="Lexend"/>
                <a:sym typeface="Lexend"/>
              </a:rPr>
              <a:t>RITHMAGICIAN </a:t>
            </a:r>
            <a:endParaRPr b="1" sz="4000">
              <a:solidFill>
                <a:schemeClr val="lt1"/>
              </a:solidFill>
              <a:latin typeface="Lexend"/>
              <a:ea typeface="Lexend"/>
              <a:cs typeface="Lexend"/>
              <a:sym typeface="Lexend"/>
            </a:endParaRPr>
          </a:p>
        </p:txBody>
      </p:sp>
      <p:sp>
        <p:nvSpPr>
          <p:cNvPr id="56" name="Google Shape;56;p13"/>
          <p:cNvSpPr txBox="1"/>
          <p:nvPr>
            <p:ph type="ctrTitle"/>
          </p:nvPr>
        </p:nvSpPr>
        <p:spPr>
          <a:xfrm>
            <a:off x="2955600" y="1913425"/>
            <a:ext cx="3232800" cy="4797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en" sz="1600">
                <a:solidFill>
                  <a:schemeClr val="lt1"/>
                </a:solidFill>
                <a:latin typeface="Lexend"/>
                <a:ea typeface="Lexend"/>
                <a:cs typeface="Lexend"/>
                <a:sym typeface="Lexend"/>
              </a:rPr>
              <a:t>A GAME BY KENT GARDNER</a:t>
            </a:r>
            <a:endParaRPr b="1" sz="1600">
              <a:solidFill>
                <a:schemeClr val="lt1"/>
              </a:solidFill>
              <a:latin typeface="Lexend"/>
              <a:ea typeface="Lexend"/>
              <a:cs typeface="Lexend"/>
              <a:sym typeface="Lexen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0" name="Shape 60"/>
        <p:cNvGrpSpPr/>
        <p:nvPr/>
      </p:nvGrpSpPr>
      <p:grpSpPr>
        <a:xfrm>
          <a:off x="0" y="0"/>
          <a:ext cx="0" cy="0"/>
          <a:chOff x="0" y="0"/>
          <a:chExt cx="0" cy="0"/>
        </a:xfrm>
      </p:grpSpPr>
      <p:sp>
        <p:nvSpPr>
          <p:cNvPr id="61" name="Google Shape;61;p14"/>
          <p:cNvSpPr txBox="1"/>
          <p:nvPr/>
        </p:nvSpPr>
        <p:spPr>
          <a:xfrm>
            <a:off x="438325" y="303450"/>
            <a:ext cx="8269200" cy="74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chemeClr val="dk1"/>
                </a:solidFill>
                <a:latin typeface="Lexend"/>
                <a:ea typeface="Lexend"/>
                <a:cs typeface="Lexend"/>
                <a:sym typeface="Lexend"/>
              </a:rPr>
              <a:t>Problems</a:t>
            </a:r>
            <a:endParaRPr b="1" sz="3600">
              <a:solidFill>
                <a:schemeClr val="dk1"/>
              </a:solidFill>
              <a:latin typeface="Lexend"/>
              <a:ea typeface="Lexend"/>
              <a:cs typeface="Lexend"/>
              <a:sym typeface="Lexend"/>
            </a:endParaRPr>
          </a:p>
        </p:txBody>
      </p:sp>
      <p:sp>
        <p:nvSpPr>
          <p:cNvPr id="62" name="Google Shape;62;p14"/>
          <p:cNvSpPr txBox="1"/>
          <p:nvPr/>
        </p:nvSpPr>
        <p:spPr>
          <a:xfrm>
            <a:off x="438325" y="1045350"/>
            <a:ext cx="8269200" cy="377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chemeClr val="dk1"/>
                </a:solidFill>
                <a:latin typeface="Lexend"/>
                <a:ea typeface="Lexend"/>
                <a:cs typeface="Lexend"/>
                <a:sym typeface="Lexend"/>
              </a:rPr>
              <a:t>Boring</a:t>
            </a:r>
            <a:endParaRPr b="1" sz="2400">
              <a:solidFill>
                <a:schemeClr val="dk1"/>
              </a:solidFill>
              <a:latin typeface="Lexend"/>
              <a:ea typeface="Lexend"/>
              <a:cs typeface="Lexend"/>
              <a:sym typeface="Lexend"/>
            </a:endParaRPr>
          </a:p>
          <a:p>
            <a:pPr indent="0" lvl="0" marL="0" rtl="0" algn="l">
              <a:spcBef>
                <a:spcPts val="0"/>
              </a:spcBef>
              <a:spcAft>
                <a:spcPts val="0"/>
              </a:spcAft>
              <a:buNone/>
            </a:pPr>
            <a:r>
              <a:rPr lang="en" sz="1800">
                <a:solidFill>
                  <a:schemeClr val="dk1"/>
                </a:solidFill>
                <a:latin typeface="Lexend"/>
                <a:ea typeface="Lexend"/>
                <a:cs typeface="Lexend"/>
                <a:sym typeface="Lexend"/>
              </a:rPr>
              <a:t>Educational games tend not to be fun, and are the last kind of game a child wants to play.</a:t>
            </a:r>
            <a:endParaRPr sz="1800">
              <a:solidFill>
                <a:schemeClr val="dk1"/>
              </a:solidFill>
              <a:latin typeface="Lexend"/>
              <a:ea typeface="Lexend"/>
              <a:cs typeface="Lexend"/>
              <a:sym typeface="Lexend"/>
            </a:endParaRPr>
          </a:p>
          <a:p>
            <a:pPr indent="0" lvl="0" marL="0" rtl="0" algn="l">
              <a:spcBef>
                <a:spcPts val="0"/>
              </a:spcBef>
              <a:spcAft>
                <a:spcPts val="0"/>
              </a:spcAft>
              <a:buNone/>
            </a:pPr>
            <a:r>
              <a:t/>
            </a:r>
            <a:endParaRPr sz="1800">
              <a:solidFill>
                <a:schemeClr val="dk1"/>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rPr b="1" lang="en" sz="2400">
                <a:solidFill>
                  <a:schemeClr val="dk1"/>
                </a:solidFill>
                <a:latin typeface="Lexend"/>
                <a:ea typeface="Lexend"/>
                <a:cs typeface="Lexend"/>
                <a:sym typeface="Lexend"/>
              </a:rPr>
              <a:t>Slow</a:t>
            </a:r>
            <a:endParaRPr b="1" sz="2400">
              <a:solidFill>
                <a:schemeClr val="dk1"/>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rPr lang="en" sz="1800">
                <a:solidFill>
                  <a:schemeClr val="dk1"/>
                </a:solidFill>
                <a:latin typeface="Lexend"/>
                <a:ea typeface="Lexend"/>
                <a:cs typeface="Lexend"/>
                <a:sym typeface="Lexend"/>
              </a:rPr>
              <a:t>Many browser games are slow to load and drop frames due to inefficient asset management and the use of bulky, overly generalized game engines.</a:t>
            </a:r>
            <a:endParaRPr sz="1800">
              <a:solidFill>
                <a:schemeClr val="dk1"/>
              </a:solidFill>
              <a:latin typeface="Lexend"/>
              <a:ea typeface="Lexend"/>
              <a:cs typeface="Lexend"/>
              <a:sym typeface="Lexend"/>
            </a:endParaRPr>
          </a:p>
          <a:p>
            <a:pPr indent="0" lvl="0" marL="0" rtl="0" algn="l">
              <a:spcBef>
                <a:spcPts val="0"/>
              </a:spcBef>
              <a:spcAft>
                <a:spcPts val="0"/>
              </a:spcAft>
              <a:buNone/>
            </a:pPr>
            <a:r>
              <a:t/>
            </a:r>
            <a:endParaRPr sz="1700">
              <a:solidFill>
                <a:schemeClr val="dk1"/>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rPr b="1" lang="en" sz="2400">
                <a:solidFill>
                  <a:schemeClr val="dk1"/>
                </a:solidFill>
                <a:latin typeface="Lexend"/>
                <a:ea typeface="Lexend"/>
                <a:cs typeface="Lexend"/>
                <a:sym typeface="Lexend"/>
              </a:rPr>
              <a:t>Impermanent</a:t>
            </a:r>
            <a:endParaRPr b="1" sz="2400">
              <a:solidFill>
                <a:schemeClr val="dk1"/>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rPr lang="en" sz="1800">
                <a:solidFill>
                  <a:schemeClr val="dk1"/>
                </a:solidFill>
                <a:latin typeface="Lexend"/>
                <a:ea typeface="Lexend"/>
                <a:cs typeface="Lexend"/>
                <a:sym typeface="Lexend"/>
              </a:rPr>
              <a:t>Most browser-based games save the player’s progress locally (if at all), meaning the player cannot play the same file on multiple devices.</a:t>
            </a:r>
            <a:endParaRPr sz="1800">
              <a:solidFill>
                <a:schemeClr val="dk1"/>
              </a:solidFill>
              <a:latin typeface="Lexend"/>
              <a:ea typeface="Lexend"/>
              <a:cs typeface="Lexend"/>
              <a:sym typeface="Lexend"/>
            </a:endParaRPr>
          </a:p>
          <a:p>
            <a:pPr indent="0" lvl="0" marL="0" rtl="0" algn="l">
              <a:spcBef>
                <a:spcPts val="0"/>
              </a:spcBef>
              <a:spcAft>
                <a:spcPts val="0"/>
              </a:spcAft>
              <a:buNone/>
            </a:pPr>
            <a:r>
              <a:t/>
            </a:r>
            <a:endParaRPr sz="1700">
              <a:solidFill>
                <a:schemeClr val="dk1"/>
              </a:solidFill>
              <a:latin typeface="Lexend"/>
              <a:ea typeface="Lexend"/>
              <a:cs typeface="Lexend"/>
              <a:sym typeface="Lexend"/>
            </a:endParaRPr>
          </a:p>
          <a:p>
            <a:pPr indent="0" lvl="0" marL="0" rtl="0" algn="l">
              <a:spcBef>
                <a:spcPts val="0"/>
              </a:spcBef>
              <a:spcAft>
                <a:spcPts val="0"/>
              </a:spcAft>
              <a:buNone/>
            </a:pPr>
            <a:r>
              <a:t/>
            </a:r>
            <a:endParaRPr sz="1700">
              <a:solidFill>
                <a:schemeClr val="dk1"/>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1700">
              <a:solidFill>
                <a:schemeClr val="dk1"/>
              </a:solidFill>
              <a:latin typeface="Lexend"/>
              <a:ea typeface="Lexend"/>
              <a:cs typeface="Lexend"/>
              <a:sym typeface="Lexend"/>
            </a:endParaRPr>
          </a:p>
          <a:p>
            <a:pPr indent="0" lvl="0" marL="0" rtl="0" algn="l">
              <a:spcBef>
                <a:spcPts val="0"/>
              </a:spcBef>
              <a:spcAft>
                <a:spcPts val="0"/>
              </a:spcAft>
              <a:buNone/>
            </a:pPr>
            <a:r>
              <a:t/>
            </a:r>
            <a:endParaRPr sz="1700">
              <a:solidFill>
                <a:schemeClr val="dk1"/>
              </a:solidFill>
              <a:latin typeface="Lexend"/>
              <a:ea typeface="Lexend"/>
              <a:cs typeface="Lexend"/>
              <a:sym typeface="Lexend"/>
            </a:endParaRPr>
          </a:p>
          <a:p>
            <a:pPr indent="0" lvl="0" marL="0" rtl="0" algn="l">
              <a:spcBef>
                <a:spcPts val="0"/>
              </a:spcBef>
              <a:spcAft>
                <a:spcPts val="0"/>
              </a:spcAft>
              <a:buNone/>
            </a:pPr>
            <a:r>
              <a:t/>
            </a:r>
            <a:endParaRPr sz="2400">
              <a:solidFill>
                <a:schemeClr val="dk1"/>
              </a:solidFill>
              <a:latin typeface="Lexend"/>
              <a:ea typeface="Lexend"/>
              <a:cs typeface="Lexend"/>
              <a:sym typeface="Lexen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6" name="Shape 66"/>
        <p:cNvGrpSpPr/>
        <p:nvPr/>
      </p:nvGrpSpPr>
      <p:grpSpPr>
        <a:xfrm>
          <a:off x="0" y="0"/>
          <a:ext cx="0" cy="0"/>
          <a:chOff x="0" y="0"/>
          <a:chExt cx="0" cy="0"/>
        </a:xfrm>
      </p:grpSpPr>
      <p:sp>
        <p:nvSpPr>
          <p:cNvPr id="67" name="Google Shape;67;p15"/>
          <p:cNvSpPr txBox="1"/>
          <p:nvPr/>
        </p:nvSpPr>
        <p:spPr>
          <a:xfrm>
            <a:off x="438325" y="303450"/>
            <a:ext cx="8269200" cy="74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chemeClr val="dk1"/>
                </a:solidFill>
                <a:latin typeface="Lexend"/>
                <a:ea typeface="Lexend"/>
                <a:cs typeface="Lexend"/>
                <a:sym typeface="Lexend"/>
              </a:rPr>
              <a:t>Solutions</a:t>
            </a:r>
            <a:endParaRPr b="1" sz="3600">
              <a:solidFill>
                <a:schemeClr val="dk1"/>
              </a:solidFill>
              <a:latin typeface="Lexend"/>
              <a:ea typeface="Lexend"/>
              <a:cs typeface="Lexend"/>
              <a:sym typeface="Lexend"/>
            </a:endParaRPr>
          </a:p>
        </p:txBody>
      </p:sp>
      <p:sp>
        <p:nvSpPr>
          <p:cNvPr id="68" name="Google Shape;68;p15"/>
          <p:cNvSpPr txBox="1"/>
          <p:nvPr/>
        </p:nvSpPr>
        <p:spPr>
          <a:xfrm>
            <a:off x="438325" y="1045350"/>
            <a:ext cx="8269200" cy="364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chemeClr val="dk1"/>
                </a:solidFill>
                <a:latin typeface="Lexend"/>
                <a:ea typeface="Lexend"/>
                <a:cs typeface="Lexend"/>
                <a:sym typeface="Lexend"/>
              </a:rPr>
              <a:t>Make it fun!</a:t>
            </a:r>
            <a:endParaRPr b="1" sz="2400">
              <a:solidFill>
                <a:schemeClr val="dk1"/>
              </a:solidFill>
              <a:latin typeface="Lexend"/>
              <a:ea typeface="Lexend"/>
              <a:cs typeface="Lexend"/>
              <a:sym typeface="Lexend"/>
            </a:endParaRPr>
          </a:p>
          <a:p>
            <a:pPr indent="0" lvl="0" marL="0" rtl="0" algn="l">
              <a:spcBef>
                <a:spcPts val="0"/>
              </a:spcBef>
              <a:spcAft>
                <a:spcPts val="0"/>
              </a:spcAft>
              <a:buNone/>
            </a:pPr>
            <a:r>
              <a:rPr lang="en" sz="1800">
                <a:solidFill>
                  <a:schemeClr val="dk1"/>
                </a:solidFill>
                <a:latin typeface="Lexend"/>
                <a:ea typeface="Lexend"/>
                <a:cs typeface="Lexend"/>
                <a:sym typeface="Lexend"/>
              </a:rPr>
              <a:t>Novelty and quality are key. Build a compelling world, tell a story, and offer unique challenge.</a:t>
            </a:r>
            <a:endParaRPr sz="1800">
              <a:solidFill>
                <a:schemeClr val="dk1"/>
              </a:solidFill>
              <a:latin typeface="Lexend"/>
              <a:ea typeface="Lexend"/>
              <a:cs typeface="Lexend"/>
              <a:sym typeface="Lexend"/>
            </a:endParaRPr>
          </a:p>
          <a:p>
            <a:pPr indent="0" lvl="0" marL="0" rtl="0" algn="l">
              <a:spcBef>
                <a:spcPts val="0"/>
              </a:spcBef>
              <a:spcAft>
                <a:spcPts val="0"/>
              </a:spcAft>
              <a:buNone/>
            </a:pPr>
            <a:r>
              <a:t/>
            </a:r>
            <a:endParaRPr sz="1800">
              <a:solidFill>
                <a:schemeClr val="dk1"/>
              </a:solidFill>
              <a:latin typeface="Lexend"/>
              <a:ea typeface="Lexend"/>
              <a:cs typeface="Lexend"/>
              <a:sym typeface="Lexend"/>
            </a:endParaRPr>
          </a:p>
          <a:p>
            <a:pPr indent="0" lvl="0" marL="0" rtl="0" algn="l">
              <a:spcBef>
                <a:spcPts val="0"/>
              </a:spcBef>
              <a:spcAft>
                <a:spcPts val="0"/>
              </a:spcAft>
              <a:buNone/>
            </a:pPr>
            <a:r>
              <a:rPr b="1" lang="en" sz="2400">
                <a:solidFill>
                  <a:schemeClr val="dk1"/>
                </a:solidFill>
                <a:latin typeface="Lexend"/>
                <a:ea typeface="Lexend"/>
                <a:cs typeface="Lexend"/>
                <a:sym typeface="Lexend"/>
              </a:rPr>
              <a:t>Make is fast!</a:t>
            </a:r>
            <a:endParaRPr b="1" sz="2400">
              <a:solidFill>
                <a:schemeClr val="dk1"/>
              </a:solidFill>
              <a:latin typeface="Lexend"/>
              <a:ea typeface="Lexend"/>
              <a:cs typeface="Lexend"/>
              <a:sym typeface="Lexend"/>
            </a:endParaRPr>
          </a:p>
          <a:p>
            <a:pPr indent="0" lvl="0" marL="0" rtl="0" algn="l">
              <a:spcBef>
                <a:spcPts val="0"/>
              </a:spcBef>
              <a:spcAft>
                <a:spcPts val="0"/>
              </a:spcAft>
              <a:buNone/>
            </a:pPr>
            <a:r>
              <a:rPr lang="en" sz="1800">
                <a:solidFill>
                  <a:schemeClr val="dk1"/>
                </a:solidFill>
                <a:latin typeface="Lexend"/>
                <a:ea typeface="Lexend"/>
                <a:cs typeface="Lexend"/>
                <a:sym typeface="Lexend"/>
              </a:rPr>
              <a:t>Compress assets, minimize network traffic, and write a well-tailored and lean game engine.</a:t>
            </a:r>
            <a:endParaRPr sz="1800">
              <a:solidFill>
                <a:schemeClr val="dk1"/>
              </a:solidFill>
              <a:latin typeface="Lexend"/>
              <a:ea typeface="Lexend"/>
              <a:cs typeface="Lexend"/>
              <a:sym typeface="Lexend"/>
            </a:endParaRPr>
          </a:p>
          <a:p>
            <a:pPr indent="0" lvl="0" marL="0" rtl="0" algn="l">
              <a:spcBef>
                <a:spcPts val="0"/>
              </a:spcBef>
              <a:spcAft>
                <a:spcPts val="0"/>
              </a:spcAft>
              <a:buNone/>
            </a:pPr>
            <a:r>
              <a:t/>
            </a:r>
            <a:endParaRPr sz="1700">
              <a:solidFill>
                <a:schemeClr val="dk1"/>
              </a:solidFill>
              <a:latin typeface="Lexend"/>
              <a:ea typeface="Lexend"/>
              <a:cs typeface="Lexend"/>
              <a:sym typeface="Lexend"/>
            </a:endParaRPr>
          </a:p>
          <a:p>
            <a:pPr indent="0" lvl="0" marL="0" rtl="0" algn="l">
              <a:spcBef>
                <a:spcPts val="0"/>
              </a:spcBef>
              <a:spcAft>
                <a:spcPts val="0"/>
              </a:spcAft>
              <a:buNone/>
            </a:pPr>
            <a:r>
              <a:rPr b="1" lang="en" sz="2400">
                <a:solidFill>
                  <a:schemeClr val="dk1"/>
                </a:solidFill>
                <a:latin typeface="Lexend"/>
                <a:ea typeface="Lexend"/>
                <a:cs typeface="Lexend"/>
                <a:sym typeface="Lexend"/>
              </a:rPr>
              <a:t>Store it in the cloud!</a:t>
            </a:r>
            <a:endParaRPr b="1" sz="2400">
              <a:solidFill>
                <a:schemeClr val="dk1"/>
              </a:solidFill>
              <a:latin typeface="Lexend"/>
              <a:ea typeface="Lexend"/>
              <a:cs typeface="Lexend"/>
              <a:sym typeface="Lexend"/>
            </a:endParaRPr>
          </a:p>
          <a:p>
            <a:pPr indent="0" lvl="0" marL="0" rtl="0" algn="l">
              <a:spcBef>
                <a:spcPts val="0"/>
              </a:spcBef>
              <a:spcAft>
                <a:spcPts val="0"/>
              </a:spcAft>
              <a:buNone/>
            </a:pPr>
            <a:r>
              <a:rPr lang="en" sz="1800">
                <a:solidFill>
                  <a:schemeClr val="dk1"/>
                </a:solidFill>
                <a:latin typeface="Lexend"/>
                <a:ea typeface="Lexend"/>
                <a:cs typeface="Lexend"/>
                <a:sym typeface="Lexend"/>
              </a:rPr>
              <a:t>Take advantage of economical cloud storage options to save your players’ progress.</a:t>
            </a:r>
            <a:endParaRPr sz="1800">
              <a:solidFill>
                <a:schemeClr val="dk1"/>
              </a:solidFill>
              <a:latin typeface="Lexend"/>
              <a:ea typeface="Lexend"/>
              <a:cs typeface="Lexend"/>
              <a:sym typeface="Lexend"/>
            </a:endParaRPr>
          </a:p>
          <a:p>
            <a:pPr indent="0" lvl="0" marL="0" rtl="0" algn="l">
              <a:spcBef>
                <a:spcPts val="0"/>
              </a:spcBef>
              <a:spcAft>
                <a:spcPts val="0"/>
              </a:spcAft>
              <a:buNone/>
            </a:pPr>
            <a:r>
              <a:t/>
            </a:r>
            <a:endParaRPr sz="1700">
              <a:solidFill>
                <a:schemeClr val="dk1"/>
              </a:solidFill>
              <a:latin typeface="Lexend"/>
              <a:ea typeface="Lexend"/>
              <a:cs typeface="Lexend"/>
              <a:sym typeface="Lexend"/>
            </a:endParaRPr>
          </a:p>
          <a:p>
            <a:pPr indent="0" lvl="0" marL="0" rtl="0" algn="l">
              <a:spcBef>
                <a:spcPts val="0"/>
              </a:spcBef>
              <a:spcAft>
                <a:spcPts val="0"/>
              </a:spcAft>
              <a:buNone/>
            </a:pPr>
            <a:r>
              <a:t/>
            </a:r>
            <a:endParaRPr sz="1700">
              <a:solidFill>
                <a:schemeClr val="dk1"/>
              </a:solidFill>
              <a:latin typeface="Lexend"/>
              <a:ea typeface="Lexend"/>
              <a:cs typeface="Lexend"/>
              <a:sym typeface="Lexend"/>
            </a:endParaRPr>
          </a:p>
          <a:p>
            <a:pPr indent="0" lvl="0" marL="0" rtl="0" algn="l">
              <a:spcBef>
                <a:spcPts val="0"/>
              </a:spcBef>
              <a:spcAft>
                <a:spcPts val="0"/>
              </a:spcAft>
              <a:buNone/>
            </a:pPr>
            <a:r>
              <a:t/>
            </a:r>
            <a:endParaRPr sz="1700">
              <a:solidFill>
                <a:schemeClr val="dk1"/>
              </a:solidFill>
              <a:latin typeface="Lexend"/>
              <a:ea typeface="Lexend"/>
              <a:cs typeface="Lexend"/>
              <a:sym typeface="Lexend"/>
            </a:endParaRPr>
          </a:p>
          <a:p>
            <a:pPr indent="0" lvl="0" marL="0" rtl="0" algn="l">
              <a:spcBef>
                <a:spcPts val="0"/>
              </a:spcBef>
              <a:spcAft>
                <a:spcPts val="0"/>
              </a:spcAft>
              <a:buNone/>
            </a:pPr>
            <a:r>
              <a:t/>
            </a:r>
            <a:endParaRPr sz="1700">
              <a:solidFill>
                <a:schemeClr val="dk1"/>
              </a:solidFill>
              <a:latin typeface="Lexend"/>
              <a:ea typeface="Lexend"/>
              <a:cs typeface="Lexend"/>
              <a:sym typeface="Lexend"/>
            </a:endParaRPr>
          </a:p>
          <a:p>
            <a:pPr indent="0" lvl="0" marL="0" rtl="0" algn="l">
              <a:spcBef>
                <a:spcPts val="0"/>
              </a:spcBef>
              <a:spcAft>
                <a:spcPts val="0"/>
              </a:spcAft>
              <a:buNone/>
            </a:pPr>
            <a:r>
              <a:t/>
            </a:r>
            <a:endParaRPr sz="2400">
              <a:solidFill>
                <a:schemeClr val="dk1"/>
              </a:solidFill>
              <a:latin typeface="Lexend"/>
              <a:ea typeface="Lexend"/>
              <a:cs typeface="Lexend"/>
              <a:sym typeface="Lexen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72" name="Shape 72"/>
        <p:cNvGrpSpPr/>
        <p:nvPr/>
      </p:nvGrpSpPr>
      <p:grpSpPr>
        <a:xfrm>
          <a:off x="0" y="0"/>
          <a:ext cx="0" cy="0"/>
          <a:chOff x="0" y="0"/>
          <a:chExt cx="0" cy="0"/>
        </a:xfrm>
      </p:grpSpPr>
      <p:sp>
        <p:nvSpPr>
          <p:cNvPr id="73" name="Google Shape;73;p16"/>
          <p:cNvSpPr txBox="1"/>
          <p:nvPr/>
        </p:nvSpPr>
        <p:spPr>
          <a:xfrm>
            <a:off x="438325" y="303450"/>
            <a:ext cx="8269200" cy="74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chemeClr val="dk1"/>
                </a:solidFill>
                <a:latin typeface="Lexend"/>
                <a:ea typeface="Lexend"/>
                <a:cs typeface="Lexend"/>
                <a:sym typeface="Lexend"/>
              </a:rPr>
              <a:t>Product demonstration</a:t>
            </a:r>
            <a:endParaRPr b="1" sz="3600">
              <a:solidFill>
                <a:schemeClr val="dk1"/>
              </a:solidFill>
              <a:latin typeface="Lexend"/>
              <a:ea typeface="Lexend"/>
              <a:cs typeface="Lexend"/>
              <a:sym typeface="Lexend"/>
            </a:endParaRPr>
          </a:p>
        </p:txBody>
      </p:sp>
      <p:sp>
        <p:nvSpPr>
          <p:cNvPr id="74" name="Google Shape;74;p16"/>
          <p:cNvSpPr txBox="1"/>
          <p:nvPr/>
        </p:nvSpPr>
        <p:spPr>
          <a:xfrm>
            <a:off x="438325" y="1045350"/>
            <a:ext cx="8269200" cy="364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2400">
              <a:solidFill>
                <a:schemeClr val="dk1"/>
              </a:solidFill>
              <a:latin typeface="Lexend"/>
              <a:ea typeface="Lexend"/>
              <a:cs typeface="Lexend"/>
              <a:sym typeface="Lexend"/>
            </a:endParaRPr>
          </a:p>
          <a:p>
            <a:pPr indent="0" lvl="0" marL="0" rtl="0" algn="l">
              <a:spcBef>
                <a:spcPts val="0"/>
              </a:spcBef>
              <a:spcAft>
                <a:spcPts val="0"/>
              </a:spcAft>
              <a:buNone/>
            </a:pPr>
            <a:r>
              <a:rPr b="1" lang="en" sz="2400">
                <a:solidFill>
                  <a:schemeClr val="dk1"/>
                </a:solidFill>
                <a:latin typeface="Lexend"/>
                <a:ea typeface="Lexend"/>
                <a:cs typeface="Lexend"/>
                <a:sym typeface="Lexend"/>
              </a:rPr>
              <a:t>Editor</a:t>
            </a:r>
            <a:endParaRPr b="1" sz="2400">
              <a:solidFill>
                <a:schemeClr val="dk1"/>
              </a:solidFill>
              <a:latin typeface="Lexend"/>
              <a:ea typeface="Lexend"/>
              <a:cs typeface="Lexend"/>
              <a:sym typeface="Lexend"/>
            </a:endParaRPr>
          </a:p>
          <a:p>
            <a:pPr indent="0" lvl="0" marL="0" rtl="0" algn="l">
              <a:spcBef>
                <a:spcPts val="0"/>
              </a:spcBef>
              <a:spcAft>
                <a:spcPts val="0"/>
              </a:spcAft>
              <a:buNone/>
            </a:pPr>
            <a:r>
              <a:t/>
            </a:r>
            <a:endParaRPr b="1" sz="2400">
              <a:solidFill>
                <a:schemeClr val="dk1"/>
              </a:solidFill>
              <a:latin typeface="Lexend"/>
              <a:ea typeface="Lexend"/>
              <a:cs typeface="Lexend"/>
              <a:sym typeface="Lexend"/>
            </a:endParaRPr>
          </a:p>
          <a:p>
            <a:pPr indent="0" lvl="0" marL="0" rtl="0" algn="l">
              <a:spcBef>
                <a:spcPts val="0"/>
              </a:spcBef>
              <a:spcAft>
                <a:spcPts val="0"/>
              </a:spcAft>
              <a:buNone/>
            </a:pPr>
            <a:r>
              <a:rPr b="1" lang="en" sz="2400">
                <a:solidFill>
                  <a:schemeClr val="dk1"/>
                </a:solidFill>
                <a:latin typeface="Lexend"/>
                <a:ea typeface="Lexend"/>
                <a:cs typeface="Lexend"/>
                <a:sym typeface="Lexend"/>
              </a:rPr>
              <a:t>Tester</a:t>
            </a:r>
            <a:endParaRPr b="1" sz="2400">
              <a:solidFill>
                <a:schemeClr val="dk1"/>
              </a:solidFill>
              <a:latin typeface="Lexend"/>
              <a:ea typeface="Lexend"/>
              <a:cs typeface="Lexend"/>
              <a:sym typeface="Lexend"/>
            </a:endParaRPr>
          </a:p>
          <a:p>
            <a:pPr indent="0" lvl="0" marL="0" rtl="0" algn="l">
              <a:spcBef>
                <a:spcPts val="0"/>
              </a:spcBef>
              <a:spcAft>
                <a:spcPts val="0"/>
              </a:spcAft>
              <a:buNone/>
            </a:pPr>
            <a:r>
              <a:t/>
            </a:r>
            <a:endParaRPr b="1" sz="2400">
              <a:solidFill>
                <a:schemeClr val="dk1"/>
              </a:solidFill>
              <a:latin typeface="Lexend"/>
              <a:ea typeface="Lexend"/>
              <a:cs typeface="Lexend"/>
              <a:sym typeface="Lexend"/>
            </a:endParaRPr>
          </a:p>
          <a:p>
            <a:pPr indent="0" lvl="0" marL="0" rtl="0" algn="l">
              <a:spcBef>
                <a:spcPts val="0"/>
              </a:spcBef>
              <a:spcAft>
                <a:spcPts val="0"/>
              </a:spcAft>
              <a:buNone/>
            </a:pPr>
            <a:r>
              <a:rPr b="1" lang="en" sz="2400">
                <a:solidFill>
                  <a:schemeClr val="dk1"/>
                </a:solidFill>
                <a:latin typeface="Lexend"/>
                <a:ea typeface="Lexend"/>
                <a:cs typeface="Lexend"/>
                <a:sym typeface="Lexend"/>
              </a:rPr>
              <a:t>Landing page</a:t>
            </a:r>
            <a:endParaRPr b="1" sz="2400">
              <a:solidFill>
                <a:schemeClr val="dk1"/>
              </a:solidFill>
              <a:latin typeface="Lexend"/>
              <a:ea typeface="Lexend"/>
              <a:cs typeface="Lexend"/>
              <a:sym typeface="Lexend"/>
            </a:endParaRPr>
          </a:p>
          <a:p>
            <a:pPr indent="0" lvl="0" marL="0" rtl="0" algn="l">
              <a:spcBef>
                <a:spcPts val="0"/>
              </a:spcBef>
              <a:spcAft>
                <a:spcPts val="0"/>
              </a:spcAft>
              <a:buNone/>
            </a:pPr>
            <a:r>
              <a:t/>
            </a:r>
            <a:endParaRPr b="1" sz="2400">
              <a:solidFill>
                <a:schemeClr val="dk1"/>
              </a:solidFill>
              <a:latin typeface="Lexend"/>
              <a:ea typeface="Lexend"/>
              <a:cs typeface="Lexend"/>
              <a:sym typeface="Lexend"/>
            </a:endParaRPr>
          </a:p>
          <a:p>
            <a:pPr indent="0" lvl="0" marL="0" rtl="0" algn="l">
              <a:spcBef>
                <a:spcPts val="0"/>
              </a:spcBef>
              <a:spcAft>
                <a:spcPts val="0"/>
              </a:spcAft>
              <a:buNone/>
            </a:pPr>
            <a:r>
              <a:rPr b="1" lang="en" sz="2400">
                <a:solidFill>
                  <a:schemeClr val="dk1"/>
                </a:solidFill>
                <a:latin typeface="Lexend"/>
                <a:ea typeface="Lexend"/>
                <a:cs typeface="Lexend"/>
                <a:sym typeface="Lexend"/>
              </a:rPr>
              <a:t>Engine</a:t>
            </a:r>
            <a:endParaRPr b="1" sz="2400">
              <a:solidFill>
                <a:schemeClr val="dk1"/>
              </a:solidFill>
              <a:latin typeface="Lexend"/>
              <a:ea typeface="Lexend"/>
              <a:cs typeface="Lexend"/>
              <a:sym typeface="Lexend"/>
            </a:endParaRPr>
          </a:p>
          <a:p>
            <a:pPr indent="0" lvl="0" marL="0" rtl="0" algn="l">
              <a:spcBef>
                <a:spcPts val="0"/>
              </a:spcBef>
              <a:spcAft>
                <a:spcPts val="0"/>
              </a:spcAft>
              <a:buNone/>
            </a:pPr>
            <a:r>
              <a:t/>
            </a:r>
            <a:endParaRPr sz="1700">
              <a:solidFill>
                <a:schemeClr val="dk1"/>
              </a:solidFill>
              <a:latin typeface="Lexend"/>
              <a:ea typeface="Lexend"/>
              <a:cs typeface="Lexend"/>
              <a:sym typeface="Lexend"/>
            </a:endParaRPr>
          </a:p>
          <a:p>
            <a:pPr indent="0" lvl="0" marL="0" rtl="0" algn="l">
              <a:spcBef>
                <a:spcPts val="0"/>
              </a:spcBef>
              <a:spcAft>
                <a:spcPts val="0"/>
              </a:spcAft>
              <a:buNone/>
            </a:pPr>
            <a:r>
              <a:t/>
            </a:r>
            <a:endParaRPr sz="1700">
              <a:solidFill>
                <a:schemeClr val="dk1"/>
              </a:solidFill>
              <a:latin typeface="Lexend"/>
              <a:ea typeface="Lexend"/>
              <a:cs typeface="Lexend"/>
              <a:sym typeface="Lexend"/>
            </a:endParaRPr>
          </a:p>
          <a:p>
            <a:pPr indent="0" lvl="0" marL="0" rtl="0" algn="l">
              <a:spcBef>
                <a:spcPts val="0"/>
              </a:spcBef>
              <a:spcAft>
                <a:spcPts val="0"/>
              </a:spcAft>
              <a:buNone/>
            </a:pPr>
            <a:r>
              <a:t/>
            </a:r>
            <a:endParaRPr sz="2400">
              <a:solidFill>
                <a:schemeClr val="dk1"/>
              </a:solidFill>
              <a:latin typeface="Lexend"/>
              <a:ea typeface="Lexend"/>
              <a:cs typeface="Lexend"/>
              <a:sym typeface="Lexen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78" name="Shape 78"/>
        <p:cNvGrpSpPr/>
        <p:nvPr/>
      </p:nvGrpSpPr>
      <p:grpSpPr>
        <a:xfrm>
          <a:off x="0" y="0"/>
          <a:ext cx="0" cy="0"/>
          <a:chOff x="0" y="0"/>
          <a:chExt cx="0" cy="0"/>
        </a:xfrm>
      </p:grpSpPr>
      <p:sp>
        <p:nvSpPr>
          <p:cNvPr id="79" name="Google Shape;79;p17"/>
          <p:cNvSpPr txBox="1"/>
          <p:nvPr/>
        </p:nvSpPr>
        <p:spPr>
          <a:xfrm>
            <a:off x="438325" y="303450"/>
            <a:ext cx="8269200" cy="74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chemeClr val="dk1"/>
                </a:solidFill>
                <a:latin typeface="Lexend"/>
                <a:ea typeface="Lexend"/>
                <a:cs typeface="Lexend"/>
                <a:sym typeface="Lexend"/>
              </a:rPr>
              <a:t>Code review</a:t>
            </a:r>
            <a:endParaRPr b="1" sz="3600">
              <a:solidFill>
                <a:schemeClr val="dk1"/>
              </a:solidFill>
              <a:latin typeface="Lexend"/>
              <a:ea typeface="Lexend"/>
              <a:cs typeface="Lexend"/>
              <a:sym typeface="Lexend"/>
            </a:endParaRPr>
          </a:p>
        </p:txBody>
      </p:sp>
      <p:sp>
        <p:nvSpPr>
          <p:cNvPr id="80" name="Google Shape;80;p17"/>
          <p:cNvSpPr txBox="1"/>
          <p:nvPr/>
        </p:nvSpPr>
        <p:spPr>
          <a:xfrm>
            <a:off x="438325" y="1045350"/>
            <a:ext cx="8269200" cy="364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chemeClr val="dk1"/>
                </a:solidFill>
                <a:latin typeface="Lexend"/>
                <a:ea typeface="Lexend"/>
                <a:cs typeface="Lexend"/>
                <a:sym typeface="Lexend"/>
              </a:rPr>
              <a:t>Function over form</a:t>
            </a:r>
            <a:endParaRPr b="1" sz="2400">
              <a:solidFill>
                <a:schemeClr val="dk1"/>
              </a:solidFill>
              <a:latin typeface="Lexend"/>
              <a:ea typeface="Lexend"/>
              <a:cs typeface="Lexend"/>
              <a:sym typeface="Lexend"/>
            </a:endParaRPr>
          </a:p>
          <a:p>
            <a:pPr indent="0" lvl="0" marL="0" rtl="0" algn="l">
              <a:spcBef>
                <a:spcPts val="0"/>
              </a:spcBef>
              <a:spcAft>
                <a:spcPts val="0"/>
              </a:spcAft>
              <a:buNone/>
            </a:pPr>
            <a:r>
              <a:rPr lang="en" sz="1800">
                <a:solidFill>
                  <a:schemeClr val="dk1"/>
                </a:solidFill>
                <a:latin typeface="Lexend"/>
                <a:ea typeface="Lexend"/>
                <a:cs typeface="Lexend"/>
                <a:sym typeface="Lexend"/>
              </a:rPr>
              <a:t>“I didn’t have time to write a short letter, so I wrote a long one instead.”</a:t>
            </a:r>
            <a:endParaRPr sz="1800">
              <a:solidFill>
                <a:schemeClr val="dk1"/>
              </a:solidFill>
              <a:latin typeface="Lexend"/>
              <a:ea typeface="Lexend"/>
              <a:cs typeface="Lexend"/>
              <a:sym typeface="Lexend"/>
            </a:endParaRPr>
          </a:p>
          <a:p>
            <a:pPr indent="0" lvl="0" marL="0" rtl="0" algn="l">
              <a:spcBef>
                <a:spcPts val="0"/>
              </a:spcBef>
              <a:spcAft>
                <a:spcPts val="0"/>
              </a:spcAft>
              <a:buNone/>
            </a:pPr>
            <a:r>
              <a:t/>
            </a:r>
            <a:endParaRPr sz="1800">
              <a:solidFill>
                <a:schemeClr val="dk1"/>
              </a:solidFill>
              <a:latin typeface="Lexend"/>
              <a:ea typeface="Lexend"/>
              <a:cs typeface="Lexend"/>
              <a:sym typeface="Lexend"/>
            </a:endParaRPr>
          </a:p>
          <a:p>
            <a:pPr indent="0" lvl="0" marL="0" rtl="0" algn="l">
              <a:spcBef>
                <a:spcPts val="0"/>
              </a:spcBef>
              <a:spcAft>
                <a:spcPts val="0"/>
              </a:spcAft>
              <a:buNone/>
            </a:pPr>
            <a:r>
              <a:rPr b="1" lang="en" sz="2400">
                <a:solidFill>
                  <a:schemeClr val="dk1"/>
                </a:solidFill>
                <a:latin typeface="Lexend"/>
                <a:ea typeface="Lexend"/>
                <a:cs typeface="Lexend"/>
                <a:sym typeface="Lexend"/>
              </a:rPr>
              <a:t>Scope</a:t>
            </a:r>
            <a:endParaRPr b="1" sz="2400">
              <a:solidFill>
                <a:schemeClr val="dk1"/>
              </a:solidFill>
              <a:latin typeface="Lexend"/>
              <a:ea typeface="Lexend"/>
              <a:cs typeface="Lexend"/>
              <a:sym typeface="Lexend"/>
            </a:endParaRPr>
          </a:p>
          <a:p>
            <a:pPr indent="0" lvl="0" marL="0" rtl="0" algn="l">
              <a:spcBef>
                <a:spcPts val="0"/>
              </a:spcBef>
              <a:spcAft>
                <a:spcPts val="0"/>
              </a:spcAft>
              <a:buNone/>
            </a:pPr>
            <a:r>
              <a:rPr lang="en" sz="1700">
                <a:solidFill>
                  <a:schemeClr val="dk1"/>
                </a:solidFill>
                <a:latin typeface="Lexend"/>
                <a:ea typeface="Lexend"/>
                <a:cs typeface="Lexend"/>
                <a:sym typeface="Lexend"/>
              </a:rPr>
              <a:t>One advantage to knowing what you are doing and who you are doing it with is that you don’t need to write code to accommodate feature creep or the guy sitting next to you.</a:t>
            </a:r>
            <a:endParaRPr sz="1700">
              <a:solidFill>
                <a:schemeClr val="dk1"/>
              </a:solidFill>
              <a:latin typeface="Lexend"/>
              <a:ea typeface="Lexend"/>
              <a:cs typeface="Lexend"/>
              <a:sym typeface="Lexend"/>
            </a:endParaRPr>
          </a:p>
          <a:p>
            <a:pPr indent="0" lvl="0" marL="0" rtl="0" algn="l">
              <a:spcBef>
                <a:spcPts val="0"/>
              </a:spcBef>
              <a:spcAft>
                <a:spcPts val="0"/>
              </a:spcAft>
              <a:buNone/>
            </a:pPr>
            <a:r>
              <a:t/>
            </a:r>
            <a:endParaRPr sz="1700">
              <a:solidFill>
                <a:schemeClr val="dk1"/>
              </a:solidFill>
              <a:latin typeface="Lexend"/>
              <a:ea typeface="Lexend"/>
              <a:cs typeface="Lexend"/>
              <a:sym typeface="Lexend"/>
            </a:endParaRPr>
          </a:p>
          <a:p>
            <a:pPr indent="0" lvl="0" marL="0" rtl="0" algn="l">
              <a:spcBef>
                <a:spcPts val="0"/>
              </a:spcBef>
              <a:spcAft>
                <a:spcPts val="0"/>
              </a:spcAft>
              <a:buNone/>
            </a:pPr>
            <a:r>
              <a:rPr b="1" lang="en" sz="2400">
                <a:solidFill>
                  <a:schemeClr val="dk1"/>
                </a:solidFill>
                <a:latin typeface="Lexend"/>
                <a:ea typeface="Lexend"/>
                <a:cs typeface="Lexend"/>
                <a:sym typeface="Lexend"/>
              </a:rPr>
              <a:t>Modularity and performance</a:t>
            </a:r>
            <a:endParaRPr b="1" sz="2400">
              <a:solidFill>
                <a:schemeClr val="dk1"/>
              </a:solidFill>
              <a:latin typeface="Lexend"/>
              <a:ea typeface="Lexend"/>
              <a:cs typeface="Lexend"/>
              <a:sym typeface="Lexend"/>
            </a:endParaRPr>
          </a:p>
          <a:p>
            <a:pPr indent="0" lvl="0" marL="0" rtl="0" algn="l">
              <a:spcBef>
                <a:spcPts val="0"/>
              </a:spcBef>
              <a:spcAft>
                <a:spcPts val="0"/>
              </a:spcAft>
              <a:buNone/>
            </a:pPr>
            <a:r>
              <a:rPr lang="en" sz="1700">
                <a:solidFill>
                  <a:schemeClr val="dk1"/>
                </a:solidFill>
                <a:latin typeface="Lexend"/>
                <a:ea typeface="Lexend"/>
                <a:cs typeface="Lexend"/>
                <a:sym typeface="Lexend"/>
              </a:rPr>
              <a:t>World, FPSTracker, InputManager, Memory, Copier, Camera, Compressor, Buffered/StreamingAudio, SoundSet, Random, Rational, tilesets, renderers, Point, Rect, Vector, Size</a:t>
            </a:r>
            <a:endParaRPr sz="1700">
              <a:solidFill>
                <a:schemeClr val="dk1"/>
              </a:solidFill>
              <a:latin typeface="Lexend"/>
              <a:ea typeface="Lexend"/>
              <a:cs typeface="Lexend"/>
              <a:sym typeface="Lexend"/>
            </a:endParaRPr>
          </a:p>
          <a:p>
            <a:pPr indent="0" lvl="0" marL="0" rtl="0" algn="l">
              <a:spcBef>
                <a:spcPts val="0"/>
              </a:spcBef>
              <a:spcAft>
                <a:spcPts val="0"/>
              </a:spcAft>
              <a:buNone/>
            </a:pPr>
            <a:r>
              <a:t/>
            </a:r>
            <a:endParaRPr sz="1700">
              <a:solidFill>
                <a:schemeClr val="dk1"/>
              </a:solidFill>
              <a:latin typeface="Lexend"/>
              <a:ea typeface="Lexend"/>
              <a:cs typeface="Lexend"/>
              <a:sym typeface="Lexend"/>
            </a:endParaRPr>
          </a:p>
          <a:p>
            <a:pPr indent="0" lvl="0" marL="0" rtl="0" algn="l">
              <a:spcBef>
                <a:spcPts val="0"/>
              </a:spcBef>
              <a:spcAft>
                <a:spcPts val="0"/>
              </a:spcAft>
              <a:buNone/>
            </a:pPr>
            <a:r>
              <a:t/>
            </a:r>
            <a:endParaRPr sz="2400">
              <a:solidFill>
                <a:schemeClr val="dk1"/>
              </a:solidFill>
              <a:latin typeface="Lexend"/>
              <a:ea typeface="Lexend"/>
              <a:cs typeface="Lexend"/>
              <a:sym typeface="Lexen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4" name="Shape 84"/>
        <p:cNvGrpSpPr/>
        <p:nvPr/>
      </p:nvGrpSpPr>
      <p:grpSpPr>
        <a:xfrm>
          <a:off x="0" y="0"/>
          <a:ext cx="0" cy="0"/>
          <a:chOff x="0" y="0"/>
          <a:chExt cx="0" cy="0"/>
        </a:xfrm>
      </p:grpSpPr>
      <p:sp>
        <p:nvSpPr>
          <p:cNvPr id="85" name="Google Shape;85;p18"/>
          <p:cNvSpPr txBox="1"/>
          <p:nvPr/>
        </p:nvSpPr>
        <p:spPr>
          <a:xfrm>
            <a:off x="438325" y="303450"/>
            <a:ext cx="8269200" cy="74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chemeClr val="dk1"/>
                </a:solidFill>
                <a:latin typeface="Lexend"/>
                <a:ea typeface="Lexend"/>
                <a:cs typeface="Lexend"/>
                <a:sym typeface="Lexend"/>
              </a:rPr>
              <a:t>Architecture</a:t>
            </a:r>
            <a:endParaRPr b="1" sz="3600">
              <a:solidFill>
                <a:schemeClr val="dk1"/>
              </a:solidFill>
              <a:latin typeface="Lexend"/>
              <a:ea typeface="Lexend"/>
              <a:cs typeface="Lexend"/>
              <a:sym typeface="Lexend"/>
            </a:endParaRPr>
          </a:p>
        </p:txBody>
      </p:sp>
      <p:sp>
        <p:nvSpPr>
          <p:cNvPr id="86" name="Google Shape;86;p18"/>
          <p:cNvSpPr txBox="1"/>
          <p:nvPr/>
        </p:nvSpPr>
        <p:spPr>
          <a:xfrm>
            <a:off x="438325" y="1045350"/>
            <a:ext cx="8269200" cy="364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chemeClr val="dk1"/>
                </a:solidFill>
                <a:latin typeface="Lexend"/>
                <a:ea typeface="Lexend"/>
                <a:cs typeface="Lexend"/>
                <a:sym typeface="Lexend"/>
              </a:rPr>
              <a:t>Front-end</a:t>
            </a:r>
            <a:endParaRPr b="1" sz="2400">
              <a:solidFill>
                <a:schemeClr val="dk1"/>
              </a:solidFill>
              <a:latin typeface="Lexend"/>
              <a:ea typeface="Lexend"/>
              <a:cs typeface="Lexend"/>
              <a:sym typeface="Lexend"/>
            </a:endParaRPr>
          </a:p>
          <a:p>
            <a:pPr indent="0" lvl="0" marL="0" rtl="0" algn="l">
              <a:spcBef>
                <a:spcPts val="0"/>
              </a:spcBef>
              <a:spcAft>
                <a:spcPts val="0"/>
              </a:spcAft>
              <a:buNone/>
            </a:pPr>
            <a:r>
              <a:rPr lang="en" sz="1800">
                <a:solidFill>
                  <a:schemeClr val="dk1"/>
                </a:solidFill>
                <a:latin typeface="Lexend"/>
                <a:ea typeface="Lexend"/>
                <a:cs typeface="Lexend"/>
                <a:sym typeface="Lexend"/>
              </a:rPr>
              <a:t>The front-end of the website is vanilla Javascript without any 3rd-party imports. The source is Typescript, which is useful as a bug repellant.</a:t>
            </a:r>
            <a:endParaRPr sz="1800">
              <a:solidFill>
                <a:schemeClr val="dk1"/>
              </a:solidFill>
              <a:latin typeface="Lexend"/>
              <a:ea typeface="Lexend"/>
              <a:cs typeface="Lexend"/>
              <a:sym typeface="Lexend"/>
            </a:endParaRPr>
          </a:p>
          <a:p>
            <a:pPr indent="0" lvl="0" marL="0" rtl="0" algn="l">
              <a:spcBef>
                <a:spcPts val="0"/>
              </a:spcBef>
              <a:spcAft>
                <a:spcPts val="0"/>
              </a:spcAft>
              <a:buNone/>
            </a:pPr>
            <a:r>
              <a:t/>
            </a:r>
            <a:endParaRPr sz="1800">
              <a:solidFill>
                <a:schemeClr val="dk1"/>
              </a:solidFill>
              <a:latin typeface="Lexend"/>
              <a:ea typeface="Lexend"/>
              <a:cs typeface="Lexend"/>
              <a:sym typeface="Lexend"/>
            </a:endParaRPr>
          </a:p>
          <a:p>
            <a:pPr indent="0" lvl="0" marL="0" rtl="0" algn="l">
              <a:spcBef>
                <a:spcPts val="0"/>
              </a:spcBef>
              <a:spcAft>
                <a:spcPts val="0"/>
              </a:spcAft>
              <a:buNone/>
            </a:pPr>
            <a:r>
              <a:rPr b="1" lang="en" sz="2400">
                <a:solidFill>
                  <a:schemeClr val="dk1"/>
                </a:solidFill>
                <a:latin typeface="Lexend"/>
                <a:ea typeface="Lexend"/>
                <a:cs typeface="Lexend"/>
                <a:sym typeface="Lexend"/>
              </a:rPr>
              <a:t>Back-end</a:t>
            </a:r>
            <a:endParaRPr b="1" sz="2400">
              <a:solidFill>
                <a:schemeClr val="dk1"/>
              </a:solidFill>
              <a:latin typeface="Lexend"/>
              <a:ea typeface="Lexend"/>
              <a:cs typeface="Lexend"/>
              <a:sym typeface="Lexend"/>
            </a:endParaRPr>
          </a:p>
          <a:p>
            <a:pPr indent="0" lvl="0" marL="0" rtl="0" algn="l">
              <a:spcBef>
                <a:spcPts val="0"/>
              </a:spcBef>
              <a:spcAft>
                <a:spcPts val="0"/>
              </a:spcAft>
              <a:buNone/>
            </a:pPr>
            <a:r>
              <a:rPr lang="en" sz="1800">
                <a:solidFill>
                  <a:schemeClr val="dk1"/>
                </a:solidFill>
                <a:latin typeface="Lexend"/>
                <a:ea typeface="Lexend"/>
                <a:cs typeface="Lexend"/>
                <a:sym typeface="Lexend"/>
              </a:rPr>
              <a:t>The back-end logic runs on AWS Lambda functions exposed by an AWS API Gateway.</a:t>
            </a:r>
            <a:endParaRPr sz="1800">
              <a:solidFill>
                <a:schemeClr val="dk1"/>
              </a:solidFill>
              <a:latin typeface="Lexend"/>
              <a:ea typeface="Lexend"/>
              <a:cs typeface="Lexend"/>
              <a:sym typeface="Lexend"/>
            </a:endParaRPr>
          </a:p>
          <a:p>
            <a:pPr indent="0" lvl="0" marL="0" rtl="0" algn="l">
              <a:spcBef>
                <a:spcPts val="0"/>
              </a:spcBef>
              <a:spcAft>
                <a:spcPts val="0"/>
              </a:spcAft>
              <a:buNone/>
            </a:pPr>
            <a:r>
              <a:t/>
            </a:r>
            <a:endParaRPr sz="1700">
              <a:solidFill>
                <a:schemeClr val="dk1"/>
              </a:solidFill>
              <a:latin typeface="Lexend"/>
              <a:ea typeface="Lexend"/>
              <a:cs typeface="Lexend"/>
              <a:sym typeface="Lexend"/>
            </a:endParaRPr>
          </a:p>
          <a:p>
            <a:pPr indent="0" lvl="0" marL="0" rtl="0" algn="l">
              <a:spcBef>
                <a:spcPts val="0"/>
              </a:spcBef>
              <a:spcAft>
                <a:spcPts val="0"/>
              </a:spcAft>
              <a:buNone/>
            </a:pPr>
            <a:r>
              <a:rPr b="1" lang="en" sz="2400">
                <a:solidFill>
                  <a:schemeClr val="dk1"/>
                </a:solidFill>
                <a:latin typeface="Lexend"/>
                <a:ea typeface="Lexend"/>
                <a:cs typeface="Lexend"/>
                <a:sym typeface="Lexend"/>
              </a:rPr>
              <a:t>Storage</a:t>
            </a:r>
            <a:endParaRPr b="1" sz="2400">
              <a:solidFill>
                <a:schemeClr val="dk1"/>
              </a:solidFill>
              <a:latin typeface="Lexend"/>
              <a:ea typeface="Lexend"/>
              <a:cs typeface="Lexend"/>
              <a:sym typeface="Lexend"/>
            </a:endParaRPr>
          </a:p>
          <a:p>
            <a:pPr indent="0" lvl="0" marL="0" rtl="0" algn="l">
              <a:spcBef>
                <a:spcPts val="0"/>
              </a:spcBef>
              <a:spcAft>
                <a:spcPts val="0"/>
              </a:spcAft>
              <a:buNone/>
            </a:pPr>
            <a:r>
              <a:rPr lang="en" sz="1800">
                <a:solidFill>
                  <a:schemeClr val="dk1"/>
                </a:solidFill>
                <a:latin typeface="Lexend"/>
                <a:ea typeface="Lexend"/>
                <a:cs typeface="Lexend"/>
                <a:sym typeface="Lexend"/>
              </a:rPr>
              <a:t>Player save files are stored in an AWS S3 bucket, and user data is stored in an AWS DynamoDB database.</a:t>
            </a:r>
            <a:endParaRPr sz="1800">
              <a:solidFill>
                <a:schemeClr val="dk1"/>
              </a:solidFill>
              <a:latin typeface="Lexend"/>
              <a:ea typeface="Lexend"/>
              <a:cs typeface="Lexend"/>
              <a:sym typeface="Lexend"/>
            </a:endParaRPr>
          </a:p>
          <a:p>
            <a:pPr indent="0" lvl="0" marL="0" rtl="0" algn="l">
              <a:spcBef>
                <a:spcPts val="0"/>
              </a:spcBef>
              <a:spcAft>
                <a:spcPts val="0"/>
              </a:spcAft>
              <a:buNone/>
            </a:pPr>
            <a:r>
              <a:t/>
            </a:r>
            <a:endParaRPr sz="1700">
              <a:solidFill>
                <a:schemeClr val="dk1"/>
              </a:solidFill>
              <a:latin typeface="Lexend"/>
              <a:ea typeface="Lexend"/>
              <a:cs typeface="Lexend"/>
              <a:sym typeface="Lexend"/>
            </a:endParaRPr>
          </a:p>
          <a:p>
            <a:pPr indent="0" lvl="0" marL="0" rtl="0" algn="l">
              <a:spcBef>
                <a:spcPts val="0"/>
              </a:spcBef>
              <a:spcAft>
                <a:spcPts val="0"/>
              </a:spcAft>
              <a:buNone/>
            </a:pPr>
            <a:r>
              <a:t/>
            </a:r>
            <a:endParaRPr sz="1700">
              <a:solidFill>
                <a:schemeClr val="dk1"/>
              </a:solidFill>
              <a:latin typeface="Lexend"/>
              <a:ea typeface="Lexend"/>
              <a:cs typeface="Lexend"/>
              <a:sym typeface="Lexend"/>
            </a:endParaRPr>
          </a:p>
          <a:p>
            <a:pPr indent="0" lvl="0" marL="0" rtl="0" algn="l">
              <a:spcBef>
                <a:spcPts val="0"/>
              </a:spcBef>
              <a:spcAft>
                <a:spcPts val="0"/>
              </a:spcAft>
              <a:buNone/>
            </a:pPr>
            <a:r>
              <a:t/>
            </a:r>
            <a:endParaRPr sz="1700">
              <a:solidFill>
                <a:schemeClr val="dk1"/>
              </a:solidFill>
              <a:latin typeface="Lexend"/>
              <a:ea typeface="Lexend"/>
              <a:cs typeface="Lexend"/>
              <a:sym typeface="Lexend"/>
            </a:endParaRPr>
          </a:p>
          <a:p>
            <a:pPr indent="0" lvl="0" marL="0" rtl="0" algn="l">
              <a:spcBef>
                <a:spcPts val="0"/>
              </a:spcBef>
              <a:spcAft>
                <a:spcPts val="0"/>
              </a:spcAft>
              <a:buNone/>
            </a:pPr>
            <a:r>
              <a:t/>
            </a:r>
            <a:endParaRPr sz="1700">
              <a:solidFill>
                <a:schemeClr val="dk1"/>
              </a:solidFill>
              <a:latin typeface="Lexend"/>
              <a:ea typeface="Lexend"/>
              <a:cs typeface="Lexend"/>
              <a:sym typeface="Lexend"/>
            </a:endParaRPr>
          </a:p>
          <a:p>
            <a:pPr indent="0" lvl="0" marL="0" rtl="0" algn="l">
              <a:spcBef>
                <a:spcPts val="0"/>
              </a:spcBef>
              <a:spcAft>
                <a:spcPts val="0"/>
              </a:spcAft>
              <a:buNone/>
            </a:pPr>
            <a:r>
              <a:t/>
            </a:r>
            <a:endParaRPr sz="2400">
              <a:solidFill>
                <a:schemeClr val="dk1"/>
              </a:solidFill>
              <a:latin typeface="Lexend"/>
              <a:ea typeface="Lexend"/>
              <a:cs typeface="Lexend"/>
              <a:sym typeface="Lexen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90" name="Shape 90"/>
        <p:cNvGrpSpPr/>
        <p:nvPr/>
      </p:nvGrpSpPr>
      <p:grpSpPr>
        <a:xfrm>
          <a:off x="0" y="0"/>
          <a:ext cx="0" cy="0"/>
          <a:chOff x="0" y="0"/>
          <a:chExt cx="0" cy="0"/>
        </a:xfrm>
      </p:grpSpPr>
      <p:sp>
        <p:nvSpPr>
          <p:cNvPr id="91" name="Google Shape;91;p19"/>
          <p:cNvSpPr txBox="1"/>
          <p:nvPr/>
        </p:nvSpPr>
        <p:spPr>
          <a:xfrm>
            <a:off x="438325" y="303450"/>
            <a:ext cx="8269200" cy="74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chemeClr val="dk1"/>
                </a:solidFill>
                <a:latin typeface="Lexend"/>
                <a:ea typeface="Lexend"/>
                <a:cs typeface="Lexend"/>
                <a:sym typeface="Lexend"/>
              </a:rPr>
              <a:t>Lessons learned</a:t>
            </a:r>
            <a:endParaRPr b="1" sz="3600">
              <a:solidFill>
                <a:schemeClr val="dk1"/>
              </a:solidFill>
              <a:latin typeface="Lexend"/>
              <a:ea typeface="Lexend"/>
              <a:cs typeface="Lexend"/>
              <a:sym typeface="Lexend"/>
            </a:endParaRPr>
          </a:p>
        </p:txBody>
      </p:sp>
      <p:sp>
        <p:nvSpPr>
          <p:cNvPr id="92" name="Google Shape;92;p19"/>
          <p:cNvSpPr txBox="1"/>
          <p:nvPr/>
        </p:nvSpPr>
        <p:spPr>
          <a:xfrm>
            <a:off x="438325" y="1045350"/>
            <a:ext cx="8269200" cy="364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chemeClr val="dk1"/>
                </a:solidFill>
                <a:latin typeface="Lexend"/>
                <a:ea typeface="Lexend"/>
                <a:cs typeface="Lexend"/>
                <a:sym typeface="Lexend"/>
              </a:rPr>
              <a:t>Rapidly prototype and test</a:t>
            </a:r>
            <a:endParaRPr b="1" sz="2400">
              <a:solidFill>
                <a:schemeClr val="dk1"/>
              </a:solidFill>
              <a:latin typeface="Lexend"/>
              <a:ea typeface="Lexend"/>
              <a:cs typeface="Lexend"/>
              <a:sym typeface="Lexend"/>
            </a:endParaRPr>
          </a:p>
          <a:p>
            <a:pPr indent="0" lvl="0" marL="0" rtl="0" algn="l">
              <a:spcBef>
                <a:spcPts val="0"/>
              </a:spcBef>
              <a:spcAft>
                <a:spcPts val="0"/>
              </a:spcAft>
              <a:buNone/>
            </a:pPr>
            <a:r>
              <a:rPr lang="en" sz="1800">
                <a:solidFill>
                  <a:schemeClr val="dk1"/>
                </a:solidFill>
                <a:latin typeface="Lexend"/>
                <a:ea typeface="Lexend"/>
                <a:cs typeface="Lexend"/>
                <a:sym typeface="Lexend"/>
              </a:rPr>
              <a:t>If core gameplay is uninteresting or tedious, move on quickly. Sincere creators do not waste time polishing turds.</a:t>
            </a:r>
            <a:endParaRPr sz="1800">
              <a:solidFill>
                <a:schemeClr val="dk1"/>
              </a:solidFill>
              <a:latin typeface="Lexend"/>
              <a:ea typeface="Lexend"/>
              <a:cs typeface="Lexend"/>
              <a:sym typeface="Lexend"/>
            </a:endParaRPr>
          </a:p>
          <a:p>
            <a:pPr indent="0" lvl="0" marL="0" rtl="0" algn="l">
              <a:spcBef>
                <a:spcPts val="0"/>
              </a:spcBef>
              <a:spcAft>
                <a:spcPts val="0"/>
              </a:spcAft>
              <a:buNone/>
            </a:pPr>
            <a:r>
              <a:t/>
            </a:r>
            <a:endParaRPr sz="1800">
              <a:solidFill>
                <a:schemeClr val="dk1"/>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rPr b="1" lang="en" sz="2400">
                <a:solidFill>
                  <a:schemeClr val="dk1"/>
                </a:solidFill>
                <a:latin typeface="Lexend"/>
                <a:ea typeface="Lexend"/>
                <a:cs typeface="Lexend"/>
                <a:sym typeface="Lexend"/>
              </a:rPr>
              <a:t>Start strong in case life happens</a:t>
            </a:r>
            <a:endParaRPr b="1" sz="2400">
              <a:solidFill>
                <a:schemeClr val="dk1"/>
              </a:solidFill>
              <a:latin typeface="Lexend"/>
              <a:ea typeface="Lexend"/>
              <a:cs typeface="Lexend"/>
              <a:sym typeface="Lexend"/>
            </a:endParaRPr>
          </a:p>
          <a:p>
            <a:pPr indent="0" lvl="0" marL="0" rtl="0" algn="l">
              <a:spcBef>
                <a:spcPts val="0"/>
              </a:spcBef>
              <a:spcAft>
                <a:spcPts val="0"/>
              </a:spcAft>
              <a:buNone/>
            </a:pPr>
            <a:r>
              <a:rPr lang="en" sz="1800">
                <a:solidFill>
                  <a:schemeClr val="dk1"/>
                </a:solidFill>
                <a:latin typeface="Lexend"/>
                <a:ea typeface="Lexend"/>
                <a:cs typeface="Lexend"/>
                <a:sym typeface="Lexend"/>
              </a:rPr>
              <a:t>You don’t know how much time you will have to do things later, so if you have time now, use it.</a:t>
            </a:r>
            <a:endParaRPr sz="1800">
              <a:solidFill>
                <a:schemeClr val="dk1"/>
              </a:solidFill>
              <a:latin typeface="Lexend"/>
              <a:ea typeface="Lexend"/>
              <a:cs typeface="Lexend"/>
              <a:sym typeface="Lexend"/>
            </a:endParaRPr>
          </a:p>
          <a:p>
            <a:pPr indent="0" lvl="0" marL="0" rtl="0" algn="l">
              <a:spcBef>
                <a:spcPts val="0"/>
              </a:spcBef>
              <a:spcAft>
                <a:spcPts val="0"/>
              </a:spcAft>
              <a:buClr>
                <a:schemeClr val="dk1"/>
              </a:buClr>
              <a:buSzPts val="1100"/>
              <a:buFont typeface="Arial"/>
              <a:buNone/>
            </a:pPr>
            <a:r>
              <a:t/>
            </a:r>
            <a:endParaRPr sz="1800">
              <a:solidFill>
                <a:schemeClr val="dk1"/>
              </a:solidFill>
              <a:latin typeface="Lexend"/>
              <a:ea typeface="Lexend"/>
              <a:cs typeface="Lexend"/>
              <a:sym typeface="Lexend"/>
            </a:endParaRPr>
          </a:p>
          <a:p>
            <a:pPr indent="0" lvl="0" marL="0" rtl="0" algn="l">
              <a:spcBef>
                <a:spcPts val="0"/>
              </a:spcBef>
              <a:spcAft>
                <a:spcPts val="0"/>
              </a:spcAft>
              <a:buNone/>
            </a:pPr>
            <a:r>
              <a:rPr b="1" lang="en" sz="2400">
                <a:solidFill>
                  <a:schemeClr val="dk1"/>
                </a:solidFill>
                <a:latin typeface="Lexend"/>
                <a:ea typeface="Lexend"/>
                <a:cs typeface="Lexend"/>
                <a:sym typeface="Lexend"/>
              </a:rPr>
              <a:t>Cloud resources are nice</a:t>
            </a:r>
            <a:endParaRPr b="1" sz="2400">
              <a:solidFill>
                <a:schemeClr val="dk1"/>
              </a:solidFill>
              <a:latin typeface="Lexend"/>
              <a:ea typeface="Lexend"/>
              <a:cs typeface="Lexend"/>
              <a:sym typeface="Lexend"/>
            </a:endParaRPr>
          </a:p>
          <a:p>
            <a:pPr indent="0" lvl="0" marL="0" rtl="0" algn="l">
              <a:spcBef>
                <a:spcPts val="0"/>
              </a:spcBef>
              <a:spcAft>
                <a:spcPts val="0"/>
              </a:spcAft>
              <a:buNone/>
            </a:pPr>
            <a:r>
              <a:rPr lang="en" sz="1800">
                <a:solidFill>
                  <a:schemeClr val="dk1"/>
                </a:solidFill>
                <a:latin typeface="Lexend"/>
                <a:ea typeface="Lexend"/>
                <a:cs typeface="Lexend"/>
                <a:sym typeface="Lexend"/>
              </a:rPr>
              <a:t>Cloud services are incredibly convenient. Being able to write and test serverless functions, APIs, file storage and databases in mere hours is wonderful.</a:t>
            </a:r>
            <a:endParaRPr sz="1800">
              <a:solidFill>
                <a:schemeClr val="dk1"/>
              </a:solidFill>
              <a:latin typeface="Lexend"/>
              <a:ea typeface="Lexend"/>
              <a:cs typeface="Lexend"/>
              <a:sym typeface="Lexend"/>
            </a:endParaRPr>
          </a:p>
          <a:p>
            <a:pPr indent="0" lvl="0" marL="0" rtl="0" algn="l">
              <a:spcBef>
                <a:spcPts val="0"/>
              </a:spcBef>
              <a:spcAft>
                <a:spcPts val="0"/>
              </a:spcAft>
              <a:buNone/>
            </a:pPr>
            <a:r>
              <a:t/>
            </a:r>
            <a:endParaRPr sz="1700">
              <a:solidFill>
                <a:schemeClr val="dk1"/>
              </a:solidFill>
              <a:latin typeface="Lexend"/>
              <a:ea typeface="Lexend"/>
              <a:cs typeface="Lexend"/>
              <a:sym typeface="Lexend"/>
            </a:endParaRPr>
          </a:p>
          <a:p>
            <a:pPr indent="0" lvl="0" marL="0" rtl="0" algn="l">
              <a:spcBef>
                <a:spcPts val="0"/>
              </a:spcBef>
              <a:spcAft>
                <a:spcPts val="0"/>
              </a:spcAft>
              <a:buNone/>
            </a:pPr>
            <a:r>
              <a:t/>
            </a:r>
            <a:endParaRPr sz="1800">
              <a:solidFill>
                <a:schemeClr val="dk1"/>
              </a:solidFill>
              <a:latin typeface="Lexend"/>
              <a:ea typeface="Lexend"/>
              <a:cs typeface="Lexend"/>
              <a:sym typeface="Lexend"/>
            </a:endParaRPr>
          </a:p>
          <a:p>
            <a:pPr indent="0" lvl="0" marL="0" rtl="0" algn="l">
              <a:spcBef>
                <a:spcPts val="0"/>
              </a:spcBef>
              <a:spcAft>
                <a:spcPts val="0"/>
              </a:spcAft>
              <a:buNone/>
            </a:pPr>
            <a:r>
              <a:t/>
            </a:r>
            <a:endParaRPr sz="1700">
              <a:solidFill>
                <a:schemeClr val="dk1"/>
              </a:solidFill>
              <a:latin typeface="Lexend"/>
              <a:ea typeface="Lexend"/>
              <a:cs typeface="Lexend"/>
              <a:sym typeface="Lexend"/>
            </a:endParaRPr>
          </a:p>
          <a:p>
            <a:pPr indent="0" lvl="0" marL="0" rtl="0" algn="l">
              <a:spcBef>
                <a:spcPts val="0"/>
              </a:spcBef>
              <a:spcAft>
                <a:spcPts val="0"/>
              </a:spcAft>
              <a:buNone/>
            </a:pPr>
            <a:r>
              <a:t/>
            </a:r>
            <a:endParaRPr sz="1700">
              <a:solidFill>
                <a:schemeClr val="dk1"/>
              </a:solidFill>
              <a:latin typeface="Lexend"/>
              <a:ea typeface="Lexend"/>
              <a:cs typeface="Lexend"/>
              <a:sym typeface="Lexend"/>
            </a:endParaRPr>
          </a:p>
          <a:p>
            <a:pPr indent="0" lvl="0" marL="0" rtl="0" algn="l">
              <a:spcBef>
                <a:spcPts val="0"/>
              </a:spcBef>
              <a:spcAft>
                <a:spcPts val="0"/>
              </a:spcAft>
              <a:buNone/>
            </a:pPr>
            <a:r>
              <a:t/>
            </a:r>
            <a:endParaRPr sz="1700">
              <a:solidFill>
                <a:schemeClr val="dk1"/>
              </a:solidFill>
              <a:latin typeface="Lexend"/>
              <a:ea typeface="Lexend"/>
              <a:cs typeface="Lexend"/>
              <a:sym typeface="Lexend"/>
            </a:endParaRPr>
          </a:p>
          <a:p>
            <a:pPr indent="0" lvl="0" marL="0" rtl="0" algn="l">
              <a:spcBef>
                <a:spcPts val="0"/>
              </a:spcBef>
              <a:spcAft>
                <a:spcPts val="0"/>
              </a:spcAft>
              <a:buNone/>
            </a:pPr>
            <a:r>
              <a:t/>
            </a:r>
            <a:endParaRPr sz="1700">
              <a:solidFill>
                <a:schemeClr val="dk1"/>
              </a:solidFill>
              <a:latin typeface="Lexend"/>
              <a:ea typeface="Lexend"/>
              <a:cs typeface="Lexend"/>
              <a:sym typeface="Lexend"/>
            </a:endParaRPr>
          </a:p>
          <a:p>
            <a:pPr indent="0" lvl="0" marL="0" rtl="0" algn="l">
              <a:spcBef>
                <a:spcPts val="0"/>
              </a:spcBef>
              <a:spcAft>
                <a:spcPts val="0"/>
              </a:spcAft>
              <a:buNone/>
            </a:pPr>
            <a:r>
              <a:t/>
            </a:r>
            <a:endParaRPr sz="2400">
              <a:solidFill>
                <a:schemeClr val="dk1"/>
              </a:solidFill>
              <a:latin typeface="Lexend"/>
              <a:ea typeface="Lexend"/>
              <a:cs typeface="Lexend"/>
              <a:sym typeface="Lexen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96" name="Shape 96"/>
        <p:cNvGrpSpPr/>
        <p:nvPr/>
      </p:nvGrpSpPr>
      <p:grpSpPr>
        <a:xfrm>
          <a:off x="0" y="0"/>
          <a:ext cx="0" cy="0"/>
          <a:chOff x="0" y="0"/>
          <a:chExt cx="0" cy="0"/>
        </a:xfrm>
      </p:grpSpPr>
      <p:sp>
        <p:nvSpPr>
          <p:cNvPr id="97" name="Google Shape;97;p20"/>
          <p:cNvSpPr txBox="1"/>
          <p:nvPr/>
        </p:nvSpPr>
        <p:spPr>
          <a:xfrm>
            <a:off x="438325" y="303450"/>
            <a:ext cx="8269200" cy="74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chemeClr val="dk1"/>
                </a:solidFill>
                <a:latin typeface="Lexend"/>
                <a:ea typeface="Lexend"/>
                <a:cs typeface="Lexend"/>
                <a:sym typeface="Lexend"/>
              </a:rPr>
              <a:t>Questions?</a:t>
            </a:r>
            <a:endParaRPr b="1" sz="3600">
              <a:solidFill>
                <a:schemeClr val="dk1"/>
              </a:solidFill>
              <a:latin typeface="Lexend"/>
              <a:ea typeface="Lexend"/>
              <a:cs typeface="Lexend"/>
              <a:sym typeface="Lexend"/>
            </a:endParaRPr>
          </a:p>
        </p:txBody>
      </p:sp>
      <p:sp>
        <p:nvSpPr>
          <p:cNvPr id="98" name="Google Shape;98;p20"/>
          <p:cNvSpPr txBox="1"/>
          <p:nvPr/>
        </p:nvSpPr>
        <p:spPr>
          <a:xfrm>
            <a:off x="438325" y="1045350"/>
            <a:ext cx="8269200" cy="364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chemeClr val="dk1"/>
                </a:solidFill>
                <a:latin typeface="Lexend"/>
                <a:ea typeface="Lexend"/>
                <a:cs typeface="Lexend"/>
                <a:sym typeface="Lexend"/>
              </a:rPr>
              <a:t>Ask away!</a:t>
            </a:r>
            <a:endParaRPr b="1" sz="2400">
              <a:solidFill>
                <a:schemeClr val="dk1"/>
              </a:solidFill>
              <a:latin typeface="Lexend"/>
              <a:ea typeface="Lexend"/>
              <a:cs typeface="Lexend"/>
              <a:sym typeface="Lexend"/>
            </a:endParaRPr>
          </a:p>
          <a:p>
            <a:pPr indent="0" lvl="0" marL="0" rtl="0" algn="l">
              <a:spcBef>
                <a:spcPts val="0"/>
              </a:spcBef>
              <a:spcAft>
                <a:spcPts val="0"/>
              </a:spcAft>
              <a:buNone/>
            </a:pPr>
            <a:r>
              <a:t/>
            </a:r>
            <a:endParaRPr sz="1800">
              <a:solidFill>
                <a:schemeClr val="dk1"/>
              </a:solidFill>
              <a:latin typeface="Lexend"/>
              <a:ea typeface="Lexend"/>
              <a:cs typeface="Lexend"/>
              <a:sym typeface="Lexend"/>
            </a:endParaRPr>
          </a:p>
          <a:p>
            <a:pPr indent="0" lvl="0" marL="0" rtl="0" algn="l">
              <a:spcBef>
                <a:spcPts val="0"/>
              </a:spcBef>
              <a:spcAft>
                <a:spcPts val="0"/>
              </a:spcAft>
              <a:buNone/>
            </a:pPr>
            <a:r>
              <a:rPr lang="en" sz="1800">
                <a:solidFill>
                  <a:schemeClr val="dk1"/>
                </a:solidFill>
                <a:latin typeface="Lexend"/>
                <a:ea typeface="Lexend"/>
                <a:cs typeface="Lexend"/>
                <a:sym typeface="Lexend"/>
              </a:rPr>
              <a:t>Seriously, ask anything you want.</a:t>
            </a:r>
            <a:endParaRPr sz="1800">
              <a:solidFill>
                <a:schemeClr val="dk1"/>
              </a:solidFill>
              <a:latin typeface="Lexend"/>
              <a:ea typeface="Lexend"/>
              <a:cs typeface="Lexend"/>
              <a:sym typeface="Lexend"/>
            </a:endParaRPr>
          </a:p>
          <a:p>
            <a:pPr indent="0" lvl="0" marL="0" rtl="0" algn="l">
              <a:spcBef>
                <a:spcPts val="0"/>
              </a:spcBef>
              <a:spcAft>
                <a:spcPts val="0"/>
              </a:spcAft>
              <a:buNone/>
            </a:pPr>
            <a:r>
              <a:t/>
            </a:r>
            <a:endParaRPr sz="1700">
              <a:solidFill>
                <a:schemeClr val="dk1"/>
              </a:solidFill>
              <a:latin typeface="Lexend"/>
              <a:ea typeface="Lexend"/>
              <a:cs typeface="Lexend"/>
              <a:sym typeface="Lexend"/>
            </a:endParaRPr>
          </a:p>
          <a:p>
            <a:pPr indent="0" lvl="0" marL="0" rtl="0" algn="l">
              <a:spcBef>
                <a:spcPts val="0"/>
              </a:spcBef>
              <a:spcAft>
                <a:spcPts val="0"/>
              </a:spcAft>
              <a:buNone/>
            </a:pPr>
            <a:r>
              <a:t/>
            </a:r>
            <a:endParaRPr sz="1800">
              <a:solidFill>
                <a:schemeClr val="dk1"/>
              </a:solidFill>
              <a:latin typeface="Lexend"/>
              <a:ea typeface="Lexend"/>
              <a:cs typeface="Lexend"/>
              <a:sym typeface="Lexend"/>
            </a:endParaRPr>
          </a:p>
          <a:p>
            <a:pPr indent="0" lvl="0" marL="0" rtl="0" algn="l">
              <a:spcBef>
                <a:spcPts val="0"/>
              </a:spcBef>
              <a:spcAft>
                <a:spcPts val="0"/>
              </a:spcAft>
              <a:buNone/>
            </a:pPr>
            <a:r>
              <a:t/>
            </a:r>
            <a:endParaRPr sz="1700">
              <a:solidFill>
                <a:schemeClr val="dk1"/>
              </a:solidFill>
              <a:latin typeface="Lexend"/>
              <a:ea typeface="Lexend"/>
              <a:cs typeface="Lexend"/>
              <a:sym typeface="Lexend"/>
            </a:endParaRPr>
          </a:p>
          <a:p>
            <a:pPr indent="0" lvl="0" marL="0" rtl="0" algn="l">
              <a:spcBef>
                <a:spcPts val="0"/>
              </a:spcBef>
              <a:spcAft>
                <a:spcPts val="0"/>
              </a:spcAft>
              <a:buNone/>
            </a:pPr>
            <a:r>
              <a:t/>
            </a:r>
            <a:endParaRPr sz="1700">
              <a:solidFill>
                <a:schemeClr val="dk1"/>
              </a:solidFill>
              <a:latin typeface="Lexend"/>
              <a:ea typeface="Lexend"/>
              <a:cs typeface="Lexend"/>
              <a:sym typeface="Lexend"/>
            </a:endParaRPr>
          </a:p>
          <a:p>
            <a:pPr indent="0" lvl="0" marL="0" rtl="0" algn="l">
              <a:spcBef>
                <a:spcPts val="0"/>
              </a:spcBef>
              <a:spcAft>
                <a:spcPts val="0"/>
              </a:spcAft>
              <a:buNone/>
            </a:pPr>
            <a:r>
              <a:t/>
            </a:r>
            <a:endParaRPr sz="1700">
              <a:solidFill>
                <a:schemeClr val="dk1"/>
              </a:solidFill>
              <a:latin typeface="Lexend"/>
              <a:ea typeface="Lexend"/>
              <a:cs typeface="Lexend"/>
              <a:sym typeface="Lexend"/>
            </a:endParaRPr>
          </a:p>
          <a:p>
            <a:pPr indent="0" lvl="0" marL="0" rtl="0" algn="l">
              <a:spcBef>
                <a:spcPts val="0"/>
              </a:spcBef>
              <a:spcAft>
                <a:spcPts val="0"/>
              </a:spcAft>
              <a:buNone/>
            </a:pPr>
            <a:r>
              <a:t/>
            </a:r>
            <a:endParaRPr sz="1700">
              <a:solidFill>
                <a:schemeClr val="dk1"/>
              </a:solidFill>
              <a:latin typeface="Lexend"/>
              <a:ea typeface="Lexend"/>
              <a:cs typeface="Lexend"/>
              <a:sym typeface="Lexend"/>
            </a:endParaRPr>
          </a:p>
          <a:p>
            <a:pPr indent="0" lvl="0" marL="0" rtl="0" algn="l">
              <a:spcBef>
                <a:spcPts val="0"/>
              </a:spcBef>
              <a:spcAft>
                <a:spcPts val="0"/>
              </a:spcAft>
              <a:buNone/>
            </a:pPr>
            <a:r>
              <a:t/>
            </a:r>
            <a:endParaRPr sz="2400">
              <a:solidFill>
                <a:schemeClr val="dk1"/>
              </a:solidFill>
              <a:latin typeface="Lexend"/>
              <a:ea typeface="Lexend"/>
              <a:cs typeface="Lexend"/>
              <a:sym typeface="Lexen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02" name="Shape 102"/>
        <p:cNvGrpSpPr/>
        <p:nvPr/>
      </p:nvGrpSpPr>
      <p:grpSpPr>
        <a:xfrm>
          <a:off x="0" y="0"/>
          <a:ext cx="0" cy="0"/>
          <a:chOff x="0" y="0"/>
          <a:chExt cx="0" cy="0"/>
        </a:xfrm>
      </p:grpSpPr>
      <p:sp>
        <p:nvSpPr>
          <p:cNvPr id="103" name="Google Shape;103;p21"/>
          <p:cNvSpPr txBox="1"/>
          <p:nvPr>
            <p:ph type="ctrTitle"/>
          </p:nvPr>
        </p:nvSpPr>
        <p:spPr>
          <a:xfrm>
            <a:off x="2322150" y="791575"/>
            <a:ext cx="4499700" cy="987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en" sz="4000">
                <a:solidFill>
                  <a:schemeClr val="lt1"/>
                </a:solidFill>
                <a:latin typeface="Lexend"/>
                <a:ea typeface="Lexend"/>
                <a:cs typeface="Lexend"/>
                <a:sym typeface="Lexend"/>
              </a:rPr>
              <a:t>Thank You!</a:t>
            </a:r>
            <a:endParaRPr b="1" sz="4000">
              <a:solidFill>
                <a:schemeClr val="lt1"/>
              </a:solidFill>
              <a:latin typeface="Lexend"/>
              <a:ea typeface="Lexend"/>
              <a:cs typeface="Lexend"/>
              <a:sym typeface="Lexend"/>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