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1219-74B8-4970-BADB-9BEEA7EB241C}" type="datetimeFigureOut">
              <a:rPr kumimoji="1" lang="ja-JP" altLang="en-US" smtClean="0"/>
              <a:t>2011/7/27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E3A1-6C51-40CC-88F3-6551B472CCA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3779912" y="476672"/>
            <a:ext cx="864096" cy="936104"/>
            <a:chOff x="3779912" y="476672"/>
            <a:chExt cx="864096" cy="93610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20490700" lon="2807231" rev="20357199"/>
            </a:camera>
            <a:lightRig rig="threePt" dir="t"/>
          </a:scene3d>
        </p:grpSpPr>
        <p:sp>
          <p:nvSpPr>
            <p:cNvPr id="35" name="正方形/長方形 34"/>
            <p:cNvSpPr/>
            <p:nvPr/>
          </p:nvSpPr>
          <p:spPr>
            <a:xfrm>
              <a:off x="4139952" y="476672"/>
              <a:ext cx="144016" cy="72008"/>
            </a:xfrm>
            <a:prstGeom prst="rect">
              <a:avLst/>
            </a:prstGeom>
            <a:sp3d>
              <a:bevelT w="0"/>
              <a:bevelB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3779912" y="548680"/>
              <a:ext cx="864096" cy="864096"/>
            </a:xfrm>
            <a:prstGeom prst="ellipse">
              <a:avLst/>
            </a:prstGeom>
            <a:solidFill>
              <a:schemeClr val="bg1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 rot="5400000">
              <a:off x="3995936" y="764704"/>
              <a:ext cx="432048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rot="10800000">
              <a:off x="4211960" y="980728"/>
              <a:ext cx="288032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endCxn id="4" idx="5"/>
            </p:cNvCxnSpPr>
            <p:nvPr/>
          </p:nvCxnSpPr>
          <p:spPr>
            <a:xfrm rot="16200000" flipH="1">
              <a:off x="4427984" y="1196752"/>
              <a:ext cx="89480" cy="8948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endCxn id="4" idx="4"/>
            </p:cNvCxnSpPr>
            <p:nvPr/>
          </p:nvCxnSpPr>
          <p:spPr>
            <a:xfrm rot="5400000">
              <a:off x="4139952" y="1340768"/>
              <a:ext cx="144016" cy="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endCxn id="4" idx="3"/>
            </p:cNvCxnSpPr>
            <p:nvPr/>
          </p:nvCxnSpPr>
          <p:spPr>
            <a:xfrm rot="5400000">
              <a:off x="3906456" y="1196752"/>
              <a:ext cx="89480" cy="8948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4" idx="2"/>
            </p:cNvCxnSpPr>
            <p:nvPr/>
          </p:nvCxnSpPr>
          <p:spPr>
            <a:xfrm rot="10800000">
              <a:off x="3779912" y="980728"/>
              <a:ext cx="144016" cy="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endCxn id="4" idx="1"/>
            </p:cNvCxnSpPr>
            <p:nvPr/>
          </p:nvCxnSpPr>
          <p:spPr>
            <a:xfrm rot="16200000" flipV="1">
              <a:off x="3906456" y="675224"/>
              <a:ext cx="89480" cy="8948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endCxn id="4" idx="7"/>
            </p:cNvCxnSpPr>
            <p:nvPr/>
          </p:nvCxnSpPr>
          <p:spPr>
            <a:xfrm rot="5400000" flipH="1" flipV="1">
              <a:off x="4427984" y="675224"/>
              <a:ext cx="89480" cy="8948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endCxn id="4" idx="6"/>
            </p:cNvCxnSpPr>
            <p:nvPr/>
          </p:nvCxnSpPr>
          <p:spPr>
            <a:xfrm>
              <a:off x="4499992" y="980728"/>
              <a:ext cx="144016" cy="0"/>
            </a:xfrm>
            <a:prstGeom prst="line">
              <a:avLst/>
            </a:prstGeom>
            <a:effectLst/>
            <a:sp3d>
              <a:bevelT w="0"/>
              <a:bevelB w="139700" h="139700"/>
            </a:sp3d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" name="グループ化 46"/>
          <p:cNvGrpSpPr/>
          <p:nvPr/>
        </p:nvGrpSpPr>
        <p:grpSpPr>
          <a:xfrm>
            <a:off x="3563888" y="476672"/>
            <a:ext cx="288032" cy="288032"/>
            <a:chOff x="3563888" y="476672"/>
            <a:chExt cx="288032" cy="288032"/>
          </a:xfrm>
          <a:scene3d>
            <a:camera prst="orthographicFront">
              <a:rot lat="0" lon="0" rev="20099999"/>
            </a:camera>
            <a:lightRig rig="threePt" dir="t"/>
          </a:scene3d>
        </p:grpSpPr>
        <p:cxnSp>
          <p:nvCxnSpPr>
            <p:cNvPr id="39" name="直線コネクタ 38"/>
            <p:cNvCxnSpPr/>
            <p:nvPr/>
          </p:nvCxnSpPr>
          <p:spPr>
            <a:xfrm>
              <a:off x="3563888" y="476672"/>
              <a:ext cx="288032" cy="720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563888" y="620688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3563888" y="692696"/>
              <a:ext cx="288032" cy="720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高見知英</dc:creator>
  <cp:lastModifiedBy>高見知英</cp:lastModifiedBy>
  <cp:revision>1</cp:revision>
  <dcterms:created xsi:type="dcterms:W3CDTF">2011-07-26T16:33:11Z</dcterms:created>
  <dcterms:modified xsi:type="dcterms:W3CDTF">2011-07-26T16:46:33Z</dcterms:modified>
</cp:coreProperties>
</file>