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63" r:id="rId6"/>
    <p:sldId id="269" r:id="rId7"/>
    <p:sldId id="270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DA3D-D2AC-C140-BF6D-04055DEEE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A69C0-3446-D54D-A1DD-48FF0AAA6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289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C1A1-71A0-DD49-9760-63A00E58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6CB3-B610-1343-910C-FE7CA519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089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C236-A5CC-0942-86BC-81B68A2E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D9B54-7E16-4041-B18C-00490105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5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5115-BAEF-B54F-A24E-E4D00826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56E6-EE05-814D-BF98-31D3E19F5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AC6C9-B054-3449-89C7-992CBBFE0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70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46A1-CEBF-FE4D-8EC8-94E9493B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7759-2F2D-3445-BDB1-AB58AA8E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0BB42-A06D-BA42-A675-52753B506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C04E3-E618-FD48-BCA7-0F2B5DCE5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2CE5C-941F-0141-BEC6-BF9787C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371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C152-455D-3F4E-B7F3-B6657B87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5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8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97AB-E128-0745-9038-63DF83CE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7586"/>
            <a:ext cx="3932237" cy="1329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C21B-E579-5545-B400-50D00FD4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10B73-8EFF-DA4C-BA48-5BC7D02B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50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50A7-404B-AF40-90AF-075D3496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86580"/>
            <a:ext cx="3932237" cy="12708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646A5-E0E7-EE41-B64B-3862CF313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335AD-0144-9247-A588-E162F070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01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6C378-49E5-9E4B-9481-04C93F2A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958A-A4ED-C94C-AFED-82D616C1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06486"/>
            <a:ext cx="10515600" cy="425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38011-7C4E-4B47-ACC7-2957C31C507C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1AC43-4DE8-8C40-BE46-3DF9DA0B7F1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405" y="138808"/>
            <a:ext cx="2666950" cy="426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37316C-76F2-5B41-AF8B-2650BA79107B}"/>
              </a:ext>
            </a:extLst>
          </p:cNvPr>
          <p:cNvPicPr/>
          <p:nvPr userDrawn="1"/>
        </p:nvPicPr>
        <p:blipFill rotWithShape="1">
          <a:blip r:embed="rId12"/>
          <a:srcRect l="84826" b="3642"/>
          <a:stretch/>
        </p:blipFill>
        <p:spPr>
          <a:xfrm>
            <a:off x="10227365" y="4165017"/>
            <a:ext cx="1964635" cy="26929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89F0B8-BF2B-4541-8EE5-54EB62568CD5}"/>
              </a:ext>
            </a:extLst>
          </p:cNvPr>
          <p:cNvSpPr/>
          <p:nvPr userDrawn="1"/>
        </p:nvSpPr>
        <p:spPr>
          <a:xfrm>
            <a:off x="0" y="6579704"/>
            <a:ext cx="12192000" cy="2782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E34DE-C035-034C-A384-93AFFC18C2D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47450" y="6386687"/>
            <a:ext cx="765392" cy="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2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y.scouti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3794-2A33-B948-9E83-1515DA71D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Why Should You Do BALOO?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118AC07-238F-664D-2920-4C98C2ABD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2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6084-416C-1B1F-0AEA-57A346CE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Want to know more?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0B3F949-2B7D-D3DC-F28E-2B7451FB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to your Cubmaster or Pack Committee Chair</a:t>
            </a:r>
          </a:p>
          <a:p>
            <a:r>
              <a:rPr lang="en-US" dirty="0"/>
              <a:t>https://hawkeyebsa.org</a:t>
            </a:r>
          </a:p>
        </p:txBody>
      </p:sp>
    </p:spTree>
    <p:extLst>
      <p:ext uri="{BB962C8B-B14F-4D97-AF65-F5344CB8AC3E}">
        <p14:creationId xmlns:p14="http://schemas.microsoft.com/office/powerpoint/2010/main" val="229656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B1E7-2E2E-5AC1-534D-B68870CD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about Scouts BSA?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8CA891-60C4-0DFD-C4F6-63BD59EFC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IOLS (</a:t>
            </a:r>
            <a:r>
              <a:rPr lang="en-US" b="0" i="0" dirty="0"/>
              <a:t>Introduction to Outdoor Leader Skills) is available for Scouts BSA Leaders</a:t>
            </a:r>
            <a:endParaRPr lang="en-US" dirty="0"/>
          </a:p>
          <a:p>
            <a:pPr lvl="0"/>
            <a:r>
              <a:rPr lang="en-US" dirty="0"/>
              <a:t>Scouts BSA requires at least 1 IOLS trained leader at every overnight event</a:t>
            </a:r>
          </a:p>
          <a:p>
            <a:pPr lvl="0"/>
            <a:r>
              <a:rPr lang="en-US" dirty="0"/>
              <a:t>Do you see the pattern?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7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7B4F-F060-66E8-1810-74AEA343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even is BALOO?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ACACD87-6162-51B9-0945-C79C6766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Adult Leader Outdoor Orientation</a:t>
            </a:r>
          </a:p>
          <a:p>
            <a:r>
              <a:rPr lang="en-US" dirty="0"/>
              <a:t>Enables a Leader to make an outdoor activity fun, safe, and entertaining</a:t>
            </a:r>
          </a:p>
        </p:txBody>
      </p:sp>
    </p:spTree>
    <p:extLst>
      <p:ext uri="{BB962C8B-B14F-4D97-AF65-F5344CB8AC3E}">
        <p14:creationId xmlns:p14="http://schemas.microsoft.com/office/powerpoint/2010/main" val="29803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ED69-7D50-B6C0-88EC-7BC0C215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/>
          <a:lstStyle/>
          <a:p>
            <a:r>
              <a:rPr lang="en-US" dirty="0"/>
              <a:t>Why do I care about BALOO?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F22F-449B-DF48-122D-DE2C3148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6"/>
            <a:ext cx="10515600" cy="4257113"/>
          </a:xfrm>
        </p:spPr>
        <p:txBody>
          <a:bodyPr/>
          <a:lstStyle/>
          <a:p>
            <a:r>
              <a:rPr lang="en-US" dirty="0"/>
              <a:t>Every Pack needs at least 1 BALOO trained Leader for every den or pack outdoor overnight event.</a:t>
            </a:r>
          </a:p>
          <a:p>
            <a:r>
              <a:rPr lang="en-US" dirty="0"/>
              <a:t>More Trained Leaders = More Fun Outdoor Activities</a:t>
            </a:r>
          </a:p>
          <a:p>
            <a:r>
              <a:rPr lang="en-US" dirty="0"/>
              <a:t>More Trained Leaders = Less burden on all Leaders</a:t>
            </a:r>
          </a:p>
        </p:txBody>
      </p:sp>
    </p:spTree>
    <p:extLst>
      <p:ext uri="{BB962C8B-B14F-4D97-AF65-F5344CB8AC3E}">
        <p14:creationId xmlns:p14="http://schemas.microsoft.com/office/powerpoint/2010/main" val="252337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D62A-22BC-E266-CD21-7C3F97B7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BALOO training?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6BA333D-7F4C-6B37-AEEF-A31AFA23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6"/>
            <a:ext cx="10515600" cy="4257113"/>
          </a:xfrm>
        </p:spPr>
        <p:txBody>
          <a:bodyPr/>
          <a:lstStyle/>
          <a:p>
            <a:r>
              <a:rPr lang="en-US" dirty="0"/>
              <a:t>Online Training Component</a:t>
            </a:r>
          </a:p>
          <a:p>
            <a:r>
              <a:rPr lang="en-US" dirty="0"/>
              <a:t>Practical Hands-On Training</a:t>
            </a:r>
          </a:p>
        </p:txBody>
      </p:sp>
    </p:spTree>
    <p:extLst>
      <p:ext uri="{BB962C8B-B14F-4D97-AF65-F5344CB8AC3E}">
        <p14:creationId xmlns:p14="http://schemas.microsoft.com/office/powerpoint/2010/main" val="124041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A86E6-CA27-8560-36F4-8F3068050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3F0F-0062-ADB4-453D-D5E8FB24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Training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6814-8B1F-7732-DE00-7B4388A4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6"/>
            <a:ext cx="10515600" cy="4257113"/>
          </a:xfrm>
        </p:spPr>
        <p:txBody>
          <a:bodyPr>
            <a:normAutofit/>
          </a:bodyPr>
          <a:lstStyle/>
          <a:p>
            <a:r>
              <a:rPr lang="en-US" dirty="0"/>
              <a:t>Must be completed prior to Hands-On Training weekend</a:t>
            </a:r>
          </a:p>
          <a:p>
            <a:r>
              <a:rPr lang="en-US" dirty="0"/>
              <a:t>Completed through </a:t>
            </a:r>
            <a:r>
              <a:rPr lang="en-US" dirty="0">
                <a:hlinkClick r:id="rId2"/>
              </a:rPr>
              <a:t>https://my.scouting.org</a:t>
            </a:r>
            <a:endParaRPr lang="en-US" dirty="0"/>
          </a:p>
          <a:p>
            <a:r>
              <a:rPr lang="en-US" dirty="0"/>
              <a:t>Takes approximately 35 minutes</a:t>
            </a:r>
          </a:p>
          <a:p>
            <a:pPr lvl="1"/>
            <a:r>
              <a:rPr lang="en-US" dirty="0"/>
              <a:t>Introduction to Cub Scout Outdoor Program</a:t>
            </a:r>
          </a:p>
          <a:p>
            <a:pPr lvl="1"/>
            <a:r>
              <a:rPr lang="en-US" dirty="0"/>
              <a:t>Pack Camping Program</a:t>
            </a:r>
          </a:p>
          <a:p>
            <a:pPr lvl="1"/>
            <a:r>
              <a:rPr lang="en-US" dirty="0"/>
              <a:t>Planning Your Cub Scout Outdoor Event</a:t>
            </a:r>
          </a:p>
          <a:p>
            <a:pPr lvl="1"/>
            <a:r>
              <a:rPr lang="en-US" dirty="0"/>
              <a:t>Planning Your Event</a:t>
            </a:r>
          </a:p>
        </p:txBody>
      </p:sp>
    </p:spTree>
    <p:extLst>
      <p:ext uri="{BB962C8B-B14F-4D97-AF65-F5344CB8AC3E}">
        <p14:creationId xmlns:p14="http://schemas.microsoft.com/office/powerpoint/2010/main" val="263590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7A7B-47FB-A6CE-A08E-01769E5B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/>
          <a:lstStyle/>
          <a:p>
            <a:r>
              <a:rPr lang="en-US" dirty="0"/>
              <a:t>Practical Hands-On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73DC-9C2B-95E9-2A76-509F40B8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6"/>
            <a:ext cx="10515600" cy="4257113"/>
          </a:xfrm>
        </p:spPr>
        <p:txBody>
          <a:bodyPr/>
          <a:lstStyle/>
          <a:p>
            <a:pPr lvl="0"/>
            <a:r>
              <a:rPr lang="en-US" dirty="0"/>
              <a:t>1.5 day/1 night course</a:t>
            </a:r>
          </a:p>
          <a:p>
            <a:pPr lvl="0"/>
            <a:r>
              <a:rPr lang="en-US" dirty="0"/>
              <a:t>Usually held twice/year/council</a:t>
            </a:r>
          </a:p>
          <a:p>
            <a:pPr lvl="0"/>
            <a:r>
              <a:rPr lang="en-US" dirty="0"/>
              <a:t>Covers topics such as:</a:t>
            </a:r>
          </a:p>
          <a:p>
            <a:pPr lvl="1"/>
            <a:r>
              <a:rPr lang="en-US" dirty="0"/>
              <a:t>Outdoor Cooking</a:t>
            </a:r>
          </a:p>
          <a:p>
            <a:pPr lvl="1"/>
            <a:r>
              <a:rPr lang="en-US" dirty="0"/>
              <a:t>Tents</a:t>
            </a:r>
          </a:p>
          <a:p>
            <a:pPr lvl="1"/>
            <a:r>
              <a:rPr lang="en-US" dirty="0"/>
              <a:t>Hiking</a:t>
            </a:r>
          </a:p>
          <a:p>
            <a:pPr lvl="1"/>
            <a:r>
              <a:rPr lang="en-US" dirty="0"/>
              <a:t>First Aid</a:t>
            </a:r>
          </a:p>
          <a:p>
            <a:pPr lvl="1"/>
            <a:r>
              <a:rPr lang="en-US" dirty="0"/>
              <a:t>Outdoor Activities</a:t>
            </a:r>
          </a:p>
          <a:p>
            <a:pPr lvl="1"/>
            <a:r>
              <a:rPr lang="en-US" dirty="0"/>
              <a:t>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E932-614F-0843-A2FB-BEFF81EF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have any camping gear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83EF-9D4C-C65B-AD9D-734F79FE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loan you whatever you need</a:t>
            </a:r>
          </a:p>
          <a:p>
            <a:r>
              <a:rPr lang="en-US" dirty="0"/>
              <a:t>We’ll teach you how to set it up</a:t>
            </a:r>
          </a:p>
          <a:p>
            <a:r>
              <a:rPr lang="en-US" dirty="0"/>
              <a:t>We’ll go and HELP you set it up that weekend</a:t>
            </a:r>
          </a:p>
          <a:p>
            <a:r>
              <a:rPr lang="en-US" dirty="0"/>
              <a:t>We’ll HELP you tear it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2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F128-5A2F-8677-2D5E-0014677D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But I don’t know anything about camping …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882545-6CFF-E065-E084-AD4970E2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6"/>
            <a:ext cx="10515600" cy="4257113"/>
          </a:xfrm>
        </p:spPr>
        <p:txBody>
          <a:bodyPr/>
          <a:lstStyle/>
          <a:p>
            <a:r>
              <a:rPr lang="en-US" dirty="0"/>
              <a:t>You don’t need to</a:t>
            </a:r>
          </a:p>
          <a:p>
            <a:r>
              <a:rPr lang="en-US" dirty="0"/>
              <a:t>There will be Leaders of all skill levels at BALOO</a:t>
            </a:r>
          </a:p>
          <a:p>
            <a:r>
              <a:rPr lang="en-US" dirty="0"/>
              <a:t>Staff will be THRILLED you’re there no matter your skill level</a:t>
            </a:r>
          </a:p>
          <a:p>
            <a:r>
              <a:rPr lang="en-US" dirty="0"/>
              <a:t>Our Pack would NEVER leave you hanging 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50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40D6D5-2A46-9696-B2A6-2485B5A3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0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But I’m too busy …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88BB17-DFC4-11F7-EB97-A770D8AE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too busy to do something amazing for your children?</a:t>
            </a:r>
          </a:p>
          <a:p>
            <a:r>
              <a:rPr lang="en-US" dirty="0"/>
              <a:t>For your Scouts?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4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312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Why Should You Do BALOO?</vt:lpstr>
      <vt:lpstr>What even is BALOO?</vt:lpstr>
      <vt:lpstr>Why do I care about BALOO?</vt:lpstr>
      <vt:lpstr>What is BALOO training?</vt:lpstr>
      <vt:lpstr>Online Training Component</vt:lpstr>
      <vt:lpstr>Practical Hands-On Training</vt:lpstr>
      <vt:lpstr>But I don’t have any camping gear …</vt:lpstr>
      <vt:lpstr>But I don’t know anything about camping …</vt:lpstr>
      <vt:lpstr>But I’m too busy …</vt:lpstr>
      <vt:lpstr>Want to know more?</vt:lpstr>
      <vt:lpstr>What about Scouts BSA?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Darin Kinn</dc:creator>
  <cp:lastModifiedBy>Wedeking, Kent                            Collins</cp:lastModifiedBy>
  <cp:revision>4</cp:revision>
  <dcterms:created xsi:type="dcterms:W3CDTF">2020-07-30T13:31:08Z</dcterms:created>
  <dcterms:modified xsi:type="dcterms:W3CDTF">2024-04-03T01:24:42Z</dcterms:modified>
</cp:coreProperties>
</file>