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6A"/>
    <a:srgbClr val="0E7AC4"/>
    <a:srgbClr val="EB2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6" d="100"/>
          <a:sy n="76" d="100"/>
        </p:scale>
        <p:origin x="7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&#24037;&#23398;&#29305;&#35542;\BatchData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&#24037;&#23398;&#29305;&#35542;\BatchData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&#24037;&#23398;&#29305;&#35542;\resume\SequentialData2-4-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499833351849801E-2"/>
          <c:y val="6.4844955498771742E-2"/>
          <c:w val="0.92380846572603048"/>
          <c:h val="0.70736831710056902"/>
        </c:manualLayout>
      </c:layout>
      <c:lineChart>
        <c:grouping val="standard"/>
        <c:varyColors val="0"/>
        <c:ser>
          <c:idx val="0"/>
          <c:order val="0"/>
          <c:tx>
            <c:strRef>
              <c:f>BatchDatas!$B$1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BatchDatas!$A$4:$A$30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BatchDatas!$B$4:$B$30</c:f>
              <c:numCache>
                <c:formatCode>General</c:formatCode>
                <c:ptCount val="27"/>
                <c:pt idx="0">
                  <c:v>9.8614639993265794</c:v>
                </c:pt>
                <c:pt idx="1">
                  <c:v>5.28510375592304</c:v>
                </c:pt>
                <c:pt idx="2">
                  <c:v>19.9781202522915</c:v>
                </c:pt>
                <c:pt idx="3">
                  <c:v>-15.567374228808401</c:v>
                </c:pt>
                <c:pt idx="4">
                  <c:v>-21.117303526544202</c:v>
                </c:pt>
                <c:pt idx="5">
                  <c:v>3.6616295959593201</c:v>
                </c:pt>
                <c:pt idx="6">
                  <c:v>0.68588491526559403</c:v>
                </c:pt>
                <c:pt idx="7">
                  <c:v>-3.4839087499960102</c:v>
                </c:pt>
                <c:pt idx="8">
                  <c:v>-5.1497650524306602</c:v>
                </c:pt>
                <c:pt idx="9">
                  <c:v>-3.8461851749190199</c:v>
                </c:pt>
                <c:pt idx="10">
                  <c:v>-3.2137775992834801</c:v>
                </c:pt>
                <c:pt idx="11">
                  <c:v>-2.2781422327352399</c:v>
                </c:pt>
                <c:pt idx="12">
                  <c:v>-2.21668104119329</c:v>
                </c:pt>
                <c:pt idx="13">
                  <c:v>-2.59457569029688</c:v>
                </c:pt>
                <c:pt idx="14">
                  <c:v>-2.2679692659295201</c:v>
                </c:pt>
                <c:pt idx="15">
                  <c:v>-2.5618404615577699</c:v>
                </c:pt>
                <c:pt idx="16">
                  <c:v>-2.5232757651535</c:v>
                </c:pt>
                <c:pt idx="17">
                  <c:v>-2.6953962520447101</c:v>
                </c:pt>
                <c:pt idx="18">
                  <c:v>-2.7202525091509799</c:v>
                </c:pt>
                <c:pt idx="19">
                  <c:v>-2.6864960954139998</c:v>
                </c:pt>
                <c:pt idx="20">
                  <c:v>-2.6823708568410001</c:v>
                </c:pt>
                <c:pt idx="21">
                  <c:v>-2.6769558599643801</c:v>
                </c:pt>
                <c:pt idx="22">
                  <c:v>-2.6688886154855802</c:v>
                </c:pt>
                <c:pt idx="23">
                  <c:v>-2.7307369661953702</c:v>
                </c:pt>
                <c:pt idx="24">
                  <c:v>-2.7365052614398699</c:v>
                </c:pt>
                <c:pt idx="25">
                  <c:v>-2.8409817479650998</c:v>
                </c:pt>
                <c:pt idx="26">
                  <c:v>-2.8332167010146398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BatchDatas!$C$1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BatchDatas!$A$4:$A$30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BatchDatas!$C$4:$C$30</c:f>
              <c:numCache>
                <c:formatCode>General</c:formatCode>
                <c:ptCount val="27"/>
                <c:pt idx="0">
                  <c:v>5.7845619997840396</c:v>
                </c:pt>
                <c:pt idx="1">
                  <c:v>5.1218650247436699</c:v>
                </c:pt>
                <c:pt idx="2">
                  <c:v>7.3536315457058201</c:v>
                </c:pt>
                <c:pt idx="3">
                  <c:v>1.84572006550881</c:v>
                </c:pt>
                <c:pt idx="4">
                  <c:v>0.94110123188856598</c:v>
                </c:pt>
                <c:pt idx="5">
                  <c:v>5.0907783333334002</c:v>
                </c:pt>
                <c:pt idx="6">
                  <c:v>4.5639565819225902</c:v>
                </c:pt>
                <c:pt idx="7">
                  <c:v>3.7997252955429399</c:v>
                </c:pt>
                <c:pt idx="8">
                  <c:v>3.4744604339671898</c:v>
                </c:pt>
                <c:pt idx="9">
                  <c:v>3.7404195251686998</c:v>
                </c:pt>
                <c:pt idx="10">
                  <c:v>3.8794811620427798</c:v>
                </c:pt>
                <c:pt idx="11">
                  <c:v>4.0971984180321401</c:v>
                </c:pt>
                <c:pt idx="12">
                  <c:v>4.1128911339002103</c:v>
                </c:pt>
                <c:pt idx="13">
                  <c:v>4.0088266119130997</c:v>
                </c:pt>
                <c:pt idx="14">
                  <c:v>4.1104724384528204</c:v>
                </c:pt>
                <c:pt idx="15">
                  <c:v>4.0086108792806696</c:v>
                </c:pt>
                <c:pt idx="16">
                  <c:v>4.0245721713921299</c:v>
                </c:pt>
                <c:pt idx="17">
                  <c:v>3.9398963714324999</c:v>
                </c:pt>
                <c:pt idx="18">
                  <c:v>3.92325881479896</c:v>
                </c:pt>
                <c:pt idx="19">
                  <c:v>3.9558308548273402</c:v>
                </c:pt>
                <c:pt idx="20">
                  <c:v>3.9661684758207199</c:v>
                </c:pt>
                <c:pt idx="21">
                  <c:v>3.9329014512193798</c:v>
                </c:pt>
                <c:pt idx="22">
                  <c:v>3.92435920874071</c:v>
                </c:pt>
                <c:pt idx="23">
                  <c:v>3.9616072262226001</c:v>
                </c:pt>
                <c:pt idx="24">
                  <c:v>3.96377234019057</c:v>
                </c:pt>
                <c:pt idx="25">
                  <c:v>3.9926022537900301</c:v>
                </c:pt>
                <c:pt idx="26">
                  <c:v>3.99104748290226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BatchDatas!$D$1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BatchDatas!$A$4:$A$30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BatchDatas!$D$4:$D$30</c:f>
              <c:numCache>
                <c:formatCode>General</c:formatCode>
                <c:ptCount val="27"/>
                <c:pt idx="0">
                  <c:v>1.06342599999136</c:v>
                </c:pt>
                <c:pt idx="1">
                  <c:v>1.0395668674687299</c:v>
                </c:pt>
                <c:pt idx="2">
                  <c:v>1.1233518611975299</c:v>
                </c:pt>
                <c:pt idx="3">
                  <c:v>0.91303303303265404</c:v>
                </c:pt>
                <c:pt idx="4">
                  <c:v>0.87702287439617799</c:v>
                </c:pt>
                <c:pt idx="5">
                  <c:v>1.0457896464646199</c:v>
                </c:pt>
                <c:pt idx="6">
                  <c:v>1.0234396327684501</c:v>
                </c:pt>
                <c:pt idx="7">
                  <c:v>0.99019210852714001</c:v>
                </c:pt>
                <c:pt idx="8">
                  <c:v>0.97541035820743205</c:v>
                </c:pt>
                <c:pt idx="9">
                  <c:v>0.98784775997828</c:v>
                </c:pt>
                <c:pt idx="10">
                  <c:v>0.99465522401835205</c:v>
                </c:pt>
                <c:pt idx="11">
                  <c:v>1.00566120533619</c:v>
                </c:pt>
                <c:pt idx="12">
                  <c:v>1.0064939254343199</c:v>
                </c:pt>
                <c:pt idx="13">
                  <c:v>1.00076977065843</c:v>
                </c:pt>
                <c:pt idx="14">
                  <c:v>1.0066593926804701</c:v>
                </c:pt>
                <c:pt idx="15">
                  <c:v>1.0005151266921899</c:v>
                </c:pt>
                <c:pt idx="16">
                  <c:v>1.00153377783275</c:v>
                </c:pt>
                <c:pt idx="17">
                  <c:v>0.99588003427243599</c:v>
                </c:pt>
                <c:pt idx="18">
                  <c:v>0.99469819191893805</c:v>
                </c:pt>
                <c:pt idx="19">
                  <c:v>0.99713334732262504</c:v>
                </c:pt>
                <c:pt idx="20">
                  <c:v>0.99796136613961095</c:v>
                </c:pt>
                <c:pt idx="21">
                  <c:v>0.99513607233296497</c:v>
                </c:pt>
                <c:pt idx="22">
                  <c:v>0.99435171538398404</c:v>
                </c:pt>
                <c:pt idx="23">
                  <c:v>0.99801288714172998</c:v>
                </c:pt>
                <c:pt idx="24">
                  <c:v>0.99824579848888895</c:v>
                </c:pt>
                <c:pt idx="25">
                  <c:v>1.0016086779154201</c:v>
                </c:pt>
                <c:pt idx="26">
                  <c:v>1.00140676705834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3088912"/>
        <c:axId val="1613098160"/>
      </c:lineChart>
      <c:catAx>
        <c:axId val="1613088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48871236529274531"/>
              <c:y val="0.799648495846140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3098160"/>
        <c:crossesAt val="0"/>
        <c:auto val="1"/>
        <c:lblAlgn val="ctr"/>
        <c:lblOffset val="100"/>
        <c:noMultiLvlLbl val="0"/>
      </c:catAx>
      <c:valAx>
        <c:axId val="1613098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1.2345850461059881E-2"/>
              <c:y val="0.324465491488600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3088912"/>
        <c:crossesAt val="13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BatchDatas!$B$1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BatchDatas!$A$2:$A$30</c:f>
              <c:numCache>
                <c:formatCode>General</c:formatCode>
                <c:ptCount val="29"/>
                <c:pt idx="0">
                  <c:v>-13</c:v>
                </c:pt>
                <c:pt idx="1">
                  <c:v>-12</c:v>
                </c:pt>
                <c:pt idx="2">
                  <c:v>-11</c:v>
                </c:pt>
                <c:pt idx="3">
                  <c:v>-10</c:v>
                </c:pt>
                <c:pt idx="4">
                  <c:v>-9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</c:numCache>
            </c:numRef>
          </c:cat>
          <c:val>
            <c:numRef>
              <c:f>BatchDatas!$B$2:$B$30</c:f>
              <c:numCache>
                <c:formatCode>General</c:formatCode>
                <c:ptCount val="29"/>
                <c:pt idx="0">
                  <c:v>60.501150000000003</c:v>
                </c:pt>
                <c:pt idx="1">
                  <c:v>-509.91239997350698</c:v>
                </c:pt>
                <c:pt idx="2">
                  <c:v>9.8614639993265794</c:v>
                </c:pt>
                <c:pt idx="3">
                  <c:v>5.28510375592304</c:v>
                </c:pt>
                <c:pt idx="4">
                  <c:v>19.9781202522915</c:v>
                </c:pt>
                <c:pt idx="5">
                  <c:v>-15.567374228808401</c:v>
                </c:pt>
                <c:pt idx="6">
                  <c:v>-21.117303526544202</c:v>
                </c:pt>
                <c:pt idx="7">
                  <c:v>3.6616295959593201</c:v>
                </c:pt>
                <c:pt idx="8">
                  <c:v>0.68588491526559403</c:v>
                </c:pt>
                <c:pt idx="9">
                  <c:v>-3.4839087499960102</c:v>
                </c:pt>
                <c:pt idx="10">
                  <c:v>-5.1497650524306602</c:v>
                </c:pt>
                <c:pt idx="11">
                  <c:v>-3.8461851749190199</c:v>
                </c:pt>
                <c:pt idx="12">
                  <c:v>-3.2137775992834801</c:v>
                </c:pt>
                <c:pt idx="13">
                  <c:v>-2.2781422327352399</c:v>
                </c:pt>
                <c:pt idx="14">
                  <c:v>-2.21668104119329</c:v>
                </c:pt>
                <c:pt idx="15">
                  <c:v>-2.59457569029688</c:v>
                </c:pt>
                <c:pt idx="16">
                  <c:v>-2.2679692659295201</c:v>
                </c:pt>
                <c:pt idx="17">
                  <c:v>-2.5618404615577699</c:v>
                </c:pt>
                <c:pt idx="18">
                  <c:v>-2.5232757651535</c:v>
                </c:pt>
                <c:pt idx="19">
                  <c:v>-2.6953962520447101</c:v>
                </c:pt>
                <c:pt idx="20">
                  <c:v>-2.7202525091509799</c:v>
                </c:pt>
                <c:pt idx="21">
                  <c:v>-2.6864960954139998</c:v>
                </c:pt>
                <c:pt idx="22">
                  <c:v>-2.6823708568410001</c:v>
                </c:pt>
                <c:pt idx="23">
                  <c:v>-2.6769558599643801</c:v>
                </c:pt>
                <c:pt idx="24">
                  <c:v>-2.6688886154855802</c:v>
                </c:pt>
                <c:pt idx="25">
                  <c:v>-2.7307369661953702</c:v>
                </c:pt>
                <c:pt idx="26">
                  <c:v>-2.7365052614398699</c:v>
                </c:pt>
                <c:pt idx="27">
                  <c:v>-2.8409817479650998</c:v>
                </c:pt>
                <c:pt idx="28">
                  <c:v>-2.8332167010146398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BatchDatas!$C$1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BatchDatas!$A$2:$A$30</c:f>
              <c:numCache>
                <c:formatCode>General</c:formatCode>
                <c:ptCount val="29"/>
                <c:pt idx="0">
                  <c:v>-13</c:v>
                </c:pt>
                <c:pt idx="1">
                  <c:v>-12</c:v>
                </c:pt>
                <c:pt idx="2">
                  <c:v>-11</c:v>
                </c:pt>
                <c:pt idx="3">
                  <c:v>-10</c:v>
                </c:pt>
                <c:pt idx="4">
                  <c:v>-9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</c:numCache>
            </c:numRef>
          </c:cat>
          <c:val>
            <c:numRef>
              <c:f>BatchDatas!$C$2:$C$30</c:f>
              <c:numCache>
                <c:formatCode>General</c:formatCode>
                <c:ptCount val="29"/>
                <c:pt idx="0">
                  <c:v>-2.4319390624999899</c:v>
                </c:pt>
                <c:pt idx="1">
                  <c:v>-68.604049997528094</c:v>
                </c:pt>
                <c:pt idx="2">
                  <c:v>5.7845619997840396</c:v>
                </c:pt>
                <c:pt idx="3">
                  <c:v>5.1218650247436699</c:v>
                </c:pt>
                <c:pt idx="4">
                  <c:v>7.3536315457058201</c:v>
                </c:pt>
                <c:pt idx="5">
                  <c:v>1.84572006550881</c:v>
                </c:pt>
                <c:pt idx="6">
                  <c:v>0.94110123188856598</c:v>
                </c:pt>
                <c:pt idx="7">
                  <c:v>5.0907783333334002</c:v>
                </c:pt>
                <c:pt idx="8">
                  <c:v>4.5639565819225902</c:v>
                </c:pt>
                <c:pt idx="9">
                  <c:v>3.7997252955429399</c:v>
                </c:pt>
                <c:pt idx="10">
                  <c:v>3.4744604339671898</c:v>
                </c:pt>
                <c:pt idx="11">
                  <c:v>3.7404195251686998</c:v>
                </c:pt>
                <c:pt idx="12">
                  <c:v>3.8794811620427798</c:v>
                </c:pt>
                <c:pt idx="13">
                  <c:v>4.0971984180321401</c:v>
                </c:pt>
                <c:pt idx="14">
                  <c:v>4.1128911339002103</c:v>
                </c:pt>
                <c:pt idx="15">
                  <c:v>4.0088266119130997</c:v>
                </c:pt>
                <c:pt idx="16">
                  <c:v>4.1104724384528204</c:v>
                </c:pt>
                <c:pt idx="17">
                  <c:v>4.0086108792806696</c:v>
                </c:pt>
                <c:pt idx="18">
                  <c:v>4.0245721713921299</c:v>
                </c:pt>
                <c:pt idx="19">
                  <c:v>3.9398963714324999</c:v>
                </c:pt>
                <c:pt idx="20">
                  <c:v>3.92325881479896</c:v>
                </c:pt>
                <c:pt idx="21">
                  <c:v>3.9558308548273402</c:v>
                </c:pt>
                <c:pt idx="22">
                  <c:v>3.9661684758207199</c:v>
                </c:pt>
                <c:pt idx="23">
                  <c:v>3.9329014512193798</c:v>
                </c:pt>
                <c:pt idx="24">
                  <c:v>3.92435920874071</c:v>
                </c:pt>
                <c:pt idx="25">
                  <c:v>3.9616072262226001</c:v>
                </c:pt>
                <c:pt idx="26">
                  <c:v>3.96377234019057</c:v>
                </c:pt>
                <c:pt idx="27">
                  <c:v>3.9926022537900301</c:v>
                </c:pt>
                <c:pt idx="28">
                  <c:v>3.99104748290226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BatchDatas!$D$1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BatchDatas!$A$2:$A$30</c:f>
              <c:numCache>
                <c:formatCode>General</c:formatCode>
                <c:ptCount val="29"/>
                <c:pt idx="0">
                  <c:v>-13</c:v>
                </c:pt>
                <c:pt idx="1">
                  <c:v>-12</c:v>
                </c:pt>
                <c:pt idx="2">
                  <c:v>-11</c:v>
                </c:pt>
                <c:pt idx="3">
                  <c:v>-10</c:v>
                </c:pt>
                <c:pt idx="4">
                  <c:v>-9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</c:numCache>
            </c:numRef>
          </c:cat>
          <c:val>
            <c:numRef>
              <c:f>BatchDatas!$D$2:$D$30</c:f>
              <c:numCache>
                <c:formatCode>General</c:formatCode>
                <c:ptCount val="29"/>
                <c:pt idx="0">
                  <c:v>1.28366572265625</c:v>
                </c:pt>
                <c:pt idx="1">
                  <c:v>-1.5865499999019099</c:v>
                </c:pt>
                <c:pt idx="2">
                  <c:v>1.06342599999136</c:v>
                </c:pt>
                <c:pt idx="3">
                  <c:v>1.0395668674687299</c:v>
                </c:pt>
                <c:pt idx="4">
                  <c:v>1.1233518611975299</c:v>
                </c:pt>
                <c:pt idx="5">
                  <c:v>0.91303303303265404</c:v>
                </c:pt>
                <c:pt idx="6">
                  <c:v>0.87702287439617799</c:v>
                </c:pt>
                <c:pt idx="7">
                  <c:v>1.0457896464646199</c:v>
                </c:pt>
                <c:pt idx="8">
                  <c:v>1.0234396327684501</c:v>
                </c:pt>
                <c:pt idx="9">
                  <c:v>0.99019210852714001</c:v>
                </c:pt>
                <c:pt idx="10">
                  <c:v>0.97541035820743205</c:v>
                </c:pt>
                <c:pt idx="11">
                  <c:v>0.98784775997828</c:v>
                </c:pt>
                <c:pt idx="12">
                  <c:v>0.99465522401835205</c:v>
                </c:pt>
                <c:pt idx="13">
                  <c:v>1.00566120533619</c:v>
                </c:pt>
                <c:pt idx="14">
                  <c:v>1.0064939254343199</c:v>
                </c:pt>
                <c:pt idx="15">
                  <c:v>1.00076977065843</c:v>
                </c:pt>
                <c:pt idx="16">
                  <c:v>1.0066593926804701</c:v>
                </c:pt>
                <c:pt idx="17">
                  <c:v>1.0005151266921899</c:v>
                </c:pt>
                <c:pt idx="18">
                  <c:v>1.00153377783275</c:v>
                </c:pt>
                <c:pt idx="19">
                  <c:v>0.99588003427243599</c:v>
                </c:pt>
                <c:pt idx="20">
                  <c:v>0.99469819191893805</c:v>
                </c:pt>
                <c:pt idx="21">
                  <c:v>0.99713334732262504</c:v>
                </c:pt>
                <c:pt idx="22">
                  <c:v>0.99796136613961095</c:v>
                </c:pt>
                <c:pt idx="23">
                  <c:v>0.99513607233296497</c:v>
                </c:pt>
                <c:pt idx="24">
                  <c:v>0.99435171538398404</c:v>
                </c:pt>
                <c:pt idx="25">
                  <c:v>0.99801288714172998</c:v>
                </c:pt>
                <c:pt idx="26">
                  <c:v>0.99824579848888895</c:v>
                </c:pt>
                <c:pt idx="27">
                  <c:v>1.0016086779154201</c:v>
                </c:pt>
                <c:pt idx="28">
                  <c:v>1.00140676705834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3091632"/>
        <c:axId val="1613100880"/>
      </c:lineChart>
      <c:catAx>
        <c:axId val="1613091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48871236529274531"/>
              <c:y val="0.780051907812712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3100880"/>
        <c:crosses val="autoZero"/>
        <c:auto val="1"/>
        <c:lblAlgn val="ctr"/>
        <c:lblOffset val="30"/>
        <c:noMultiLvlLbl val="0"/>
      </c:catAx>
      <c:valAx>
        <c:axId val="1613100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3091632"/>
        <c:crossesAt val="15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'SequentialData2-4-2'!$B$1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'SequentialData2-4-2'!$A$2:$A$28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'SequentialData2-4-2'!$B$2:$B$28</c:f>
              <c:numCache>
                <c:formatCode>General</c:formatCode>
                <c:ptCount val="27"/>
                <c:pt idx="0">
                  <c:v>9.6391447967000001</c:v>
                </c:pt>
                <c:pt idx="1">
                  <c:v>24.0463204805</c:v>
                </c:pt>
                <c:pt idx="2">
                  <c:v>-14.0785217098</c:v>
                </c:pt>
                <c:pt idx="3">
                  <c:v>-20.210707127799999</c:v>
                </c:pt>
                <c:pt idx="4">
                  <c:v>4.6456466925999997</c:v>
                </c:pt>
                <c:pt idx="5">
                  <c:v>1.3744705844</c:v>
                </c:pt>
                <c:pt idx="6">
                  <c:v>-3.2507151087000001</c:v>
                </c:pt>
                <c:pt idx="7">
                  <c:v>-4.9882801704000004</c:v>
                </c:pt>
                <c:pt idx="8">
                  <c:v>-3.7681279257</c:v>
                </c:pt>
                <c:pt idx="9">
                  <c:v>-3.1471698589999999</c:v>
                </c:pt>
                <c:pt idx="10">
                  <c:v>-2.2478158232999998</c:v>
                </c:pt>
                <c:pt idx="11">
                  <c:v>-2.1925478657999999</c:v>
                </c:pt>
                <c:pt idx="12">
                  <c:v>-2.5858819467999998</c:v>
                </c:pt>
                <c:pt idx="13">
                  <c:v>-2.2609584532999998</c:v>
                </c:pt>
                <c:pt idx="14">
                  <c:v>-2.5596808290999999</c:v>
                </c:pt>
                <c:pt idx="15">
                  <c:v>-2.5216806836000001</c:v>
                </c:pt>
                <c:pt idx="16">
                  <c:v>-2.6949792434000002</c:v>
                </c:pt>
                <c:pt idx="17">
                  <c:v>-2.7199463704000002</c:v>
                </c:pt>
                <c:pt idx="18">
                  <c:v>-2.6863353061000002</c:v>
                </c:pt>
                <c:pt idx="19">
                  <c:v>-2.6822132018999998</c:v>
                </c:pt>
                <c:pt idx="20">
                  <c:v>-2.6768014728999998</c:v>
                </c:pt>
                <c:pt idx="21">
                  <c:v>-2.6687488221</c:v>
                </c:pt>
                <c:pt idx="22">
                  <c:v>-2.7307262247000001</c:v>
                </c:pt>
                <c:pt idx="23">
                  <c:v>-2.7365515487000001</c:v>
                </c:pt>
                <c:pt idx="24">
                  <c:v>-2.8413151212000001</c:v>
                </c:pt>
                <c:pt idx="25">
                  <c:v>-2.8336469908000002</c:v>
                </c:pt>
                <c:pt idx="26">
                  <c:v>-2.7734278289000001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'SequentialData2-4-2'!$C$1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'SequentialData2-4-2'!$A$2:$A$28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'SequentialData2-4-2'!$C$2:$C$28</c:f>
              <c:numCache>
                <c:formatCode>General</c:formatCode>
                <c:ptCount val="27"/>
                <c:pt idx="0">
                  <c:v>5.8410019516</c:v>
                </c:pt>
                <c:pt idx="1">
                  <c:v>8.0309432787000006</c:v>
                </c:pt>
                <c:pt idx="2">
                  <c:v>2.108107961</c:v>
                </c:pt>
                <c:pt idx="3">
                  <c:v>1.1042885850999999</c:v>
                </c:pt>
                <c:pt idx="4">
                  <c:v>5.2838120712999999</c:v>
                </c:pt>
                <c:pt idx="5">
                  <c:v>4.7025095349999999</c:v>
                </c:pt>
                <c:pt idx="6">
                  <c:v>3.8521056324999998</c:v>
                </c:pt>
                <c:pt idx="7">
                  <c:v>3.5119204499999999</c:v>
                </c:pt>
                <c:pt idx="8">
                  <c:v>3.7614168869000002</c:v>
                </c:pt>
                <c:pt idx="9">
                  <c:v>3.8982165234999999</c:v>
                </c:pt>
                <c:pt idx="10">
                  <c:v>4.1078165485999998</c:v>
                </c:pt>
                <c:pt idx="11">
                  <c:v>4.1219464603000002</c:v>
                </c:pt>
                <c:pt idx="12">
                  <c:v>4.0135105348</c:v>
                </c:pt>
                <c:pt idx="13">
                  <c:v>4.1147281132</c:v>
                </c:pt>
                <c:pt idx="14">
                  <c:v>4.0111017006000003</c:v>
                </c:pt>
                <c:pt idx="15">
                  <c:v>4.0268399855999997</c:v>
                </c:pt>
                <c:pt idx="16">
                  <c:v>3.9415369402999998</c:v>
                </c:pt>
                <c:pt idx="17">
                  <c:v>3.9248182059999999</c:v>
                </c:pt>
                <c:pt idx="18">
                  <c:v>3.9572590086999999</c:v>
                </c:pt>
                <c:pt idx="19">
                  <c:v>3.9675895562000001</c:v>
                </c:pt>
                <c:pt idx="20">
                  <c:v>3.9343484559999999</c:v>
                </c:pt>
                <c:pt idx="21">
                  <c:v>3.9258258612999999</c:v>
                </c:pt>
                <c:pt idx="22">
                  <c:v>3.9631202663999998</c:v>
                </c:pt>
                <c:pt idx="23">
                  <c:v>3.9653037169999998</c:v>
                </c:pt>
                <c:pt idx="24">
                  <c:v>3.9941550887999999</c:v>
                </c:pt>
                <c:pt idx="25">
                  <c:v>3.9926242626000001</c:v>
                </c:pt>
                <c:pt idx="26">
                  <c:v>3.9832142687999998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'SequentialData2-4-2'!$D$1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'SequentialData2-4-2'!$A$2:$A$28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'SequentialData2-4-2'!$D$2:$D$28</c:f>
              <c:numCache>
                <c:formatCode>General</c:formatCode>
                <c:ptCount val="27"/>
                <c:pt idx="0">
                  <c:v>1.0683052968</c:v>
                </c:pt>
                <c:pt idx="1">
                  <c:v>1.1505680406000001</c:v>
                </c:pt>
                <c:pt idx="2">
                  <c:v>0.92396586209999998</c:v>
                </c:pt>
                <c:pt idx="3">
                  <c:v>0.88390050239999995</c:v>
                </c:pt>
                <c:pt idx="4">
                  <c:v>1.0542389347000001</c:v>
                </c:pt>
                <c:pt idx="5">
                  <c:v>1.0295475356999999</c:v>
                </c:pt>
                <c:pt idx="6">
                  <c:v>0.99253351400000001</c:v>
                </c:pt>
                <c:pt idx="7">
                  <c:v>0.97707894309999999</c:v>
                </c:pt>
                <c:pt idx="8">
                  <c:v>0.98873618490000004</c:v>
                </c:pt>
                <c:pt idx="9">
                  <c:v>0.99542361629999998</c:v>
                </c:pt>
                <c:pt idx="10">
                  <c:v>1.0060012965</c:v>
                </c:pt>
                <c:pt idx="11">
                  <c:v>1.0067496508</c:v>
                </c:pt>
                <c:pt idx="12">
                  <c:v>1.0007970835</c:v>
                </c:pt>
                <c:pt idx="13">
                  <c:v>1.0066501073</c:v>
                </c:pt>
                <c:pt idx="14">
                  <c:v>1.0004115280999999</c:v>
                </c:pt>
                <c:pt idx="15">
                  <c:v>1.0014141957</c:v>
                </c:pt>
                <c:pt idx="16">
                  <c:v>0.99572728479999995</c:v>
                </c:pt>
                <c:pt idx="17">
                  <c:v>0.99454105400000004</c:v>
                </c:pt>
                <c:pt idx="18">
                  <c:v>0.99696444610000001</c:v>
                </c:pt>
                <c:pt idx="19">
                  <c:v>0.99779168240000005</c:v>
                </c:pt>
                <c:pt idx="20">
                  <c:v>0.99496787919999996</c:v>
                </c:pt>
                <c:pt idx="21">
                  <c:v>0.99418454209999996</c:v>
                </c:pt>
                <c:pt idx="22">
                  <c:v>0.99785656379999998</c:v>
                </c:pt>
                <c:pt idx="23">
                  <c:v>0.99809209320000003</c:v>
                </c:pt>
                <c:pt idx="24">
                  <c:v>1.0014701165</c:v>
                </c:pt>
                <c:pt idx="25">
                  <c:v>1.0012702759000001</c:v>
                </c:pt>
                <c:pt idx="26">
                  <c:v>0.99991156479999999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0129984"/>
        <c:axId val="1810134880"/>
      </c:lineChart>
      <c:catAx>
        <c:axId val="181012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0134880"/>
        <c:crosses val="autoZero"/>
        <c:auto val="1"/>
        <c:lblAlgn val="ctr"/>
        <c:lblOffset val="30"/>
        <c:noMultiLvlLbl val="0"/>
      </c:catAx>
      <c:valAx>
        <c:axId val="1810134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0129984"/>
        <c:crossesAt val="13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Sheet1!$A$3:$A$33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Sheet1!$B$3:$B$33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3.4561494255577299E-5</c:v>
                </c:pt>
                <c:pt idx="2" formatCode="General">
                  <c:v>1.43202978125343E-4</c:v>
                </c:pt>
                <c:pt idx="3" formatCode="General">
                  <c:v>1.6507778217299301E-4</c:v>
                </c:pt>
                <c:pt idx="4" formatCode="General">
                  <c:v>2.33283852869297E-4</c:v>
                </c:pt>
                <c:pt idx="5" formatCode="General">
                  <c:v>2.4668272945580801E-4</c:v>
                </c:pt>
                <c:pt idx="6" formatCode="General">
                  <c:v>2.8360044686639698E-4</c:v>
                </c:pt>
                <c:pt idx="7" formatCode="General">
                  <c:v>2.8941231200812302E-4</c:v>
                </c:pt>
                <c:pt idx="8" formatCode="General">
                  <c:v>3.0710435855941398E-4</c:v>
                </c:pt>
                <c:pt idx="9" formatCode="General">
                  <c:v>3.0890835868401499E-4</c:v>
                </c:pt>
                <c:pt idx="10" formatCode="General">
                  <c:v>3.0969641880969502E-4</c:v>
                </c:pt>
                <c:pt idx="11" formatCode="General">
                  <c:v>3.0828271212221401E-4</c:v>
                </c:pt>
                <c:pt idx="12" formatCode="General">
                  <c:v>3.0204133194805099E-4</c:v>
                </c:pt>
                <c:pt idx="13" formatCode="General">
                  <c:v>3.0055839445129197E-4</c:v>
                </c:pt>
                <c:pt idx="14" formatCode="General">
                  <c:v>2.95582676239852E-4</c:v>
                </c:pt>
                <c:pt idx="15" formatCode="General">
                  <c:v>2.9508648164424701E-4</c:v>
                </c:pt>
                <c:pt idx="16" formatCode="General">
                  <c:v>2.9710618233430098E-4</c:v>
                </c:pt>
                <c:pt idx="17" formatCode="General">
                  <c:v>3.00155810879745E-4</c:v>
                </c:pt>
                <c:pt idx="18" formatCode="General">
                  <c:v>3.1760765394521902E-4</c:v>
                </c:pt>
                <c:pt idx="19" formatCode="General">
                  <c:v>3.2492318467688199E-4</c:v>
                </c:pt>
                <c:pt idx="20" formatCode="General">
                  <c:v>3.6447151139542102E-4</c:v>
                </c:pt>
                <c:pt idx="21" formatCode="General">
                  <c:v>3.7772846521994202E-4</c:v>
                </c:pt>
                <c:pt idx="22" formatCode="General">
                  <c:v>4.4765511869335401E-4</c:v>
                </c:pt>
                <c:pt idx="23" formatCode="General">
                  <c:v>4.6940226069445501E-4</c:v>
                </c:pt>
                <c:pt idx="24" formatCode="General">
                  <c:v>5.7178975348069999E-4</c:v>
                </c:pt>
                <c:pt idx="25" formatCode="General">
                  <c:v>6.01712039201255E-4</c:v>
                </c:pt>
                <c:pt idx="26" formatCode="General">
                  <c:v>7.4127907032720897E-4</c:v>
                </c:pt>
                <c:pt idx="27" formatCode="General">
                  <c:v>7.80140164857064E-4</c:v>
                </c:pt>
                <c:pt idx="28" formatCode="General">
                  <c:v>9.5087289780669397E-4</c:v>
                </c:pt>
                <c:pt idx="29" formatCode="General">
                  <c:v>9.959905666765531E-4</c:v>
                </c:pt>
                <c:pt idx="30" formatCode="General">
                  <c:v>1.1819611452512601E-3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Sheet1!$A$3:$A$33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Sheet1!$C$3:$C$33</c:f>
              <c:numCache>
                <c:formatCode>General</c:formatCode>
                <c:ptCount val="31"/>
                <c:pt idx="0">
                  <c:v>0</c:v>
                </c:pt>
                <c:pt idx="1">
                  <c:v>-4.83860919578082E-4</c:v>
                </c:pt>
                <c:pt idx="2">
                  <c:v>-1.8952967778118699E-3</c:v>
                </c:pt>
                <c:pt idx="3">
                  <c:v>-2.15695381142577E-3</c:v>
                </c:pt>
                <c:pt idx="4">
                  <c:v>-2.9029450741691501E-3</c:v>
                </c:pt>
                <c:pt idx="5">
                  <c:v>-3.0357482234827202E-3</c:v>
                </c:pt>
                <c:pt idx="6">
                  <c:v>-3.3642048866359101E-3</c:v>
                </c:pt>
                <c:pt idx="7">
                  <c:v>-3.4100554837326901E-3</c:v>
                </c:pt>
                <c:pt idx="8">
                  <c:v>-3.5319886752863301E-3</c:v>
                </c:pt>
                <c:pt idx="9">
                  <c:v>-3.5426359213719901E-3</c:v>
                </c:pt>
                <c:pt idx="10">
                  <c:v>-3.5465122170968899E-3</c:v>
                </c:pt>
                <c:pt idx="11">
                  <c:v>-3.54094349696327E-3</c:v>
                </c:pt>
                <c:pt idx="12">
                  <c:v>-3.5224658090186002E-3</c:v>
                </c:pt>
                <c:pt idx="13">
                  <c:v>-3.51952976491031E-3</c:v>
                </c:pt>
                <c:pt idx="14">
                  <c:v>-3.5145833697220199E-3</c:v>
                </c:pt>
                <c:pt idx="15">
                  <c:v>-3.5145833992242899E-3</c:v>
                </c:pt>
                <c:pt idx="16">
                  <c:v>-3.51255177297314E-3</c:v>
                </c:pt>
                <c:pt idx="17">
                  <c:v>-3.5063707592377798E-3</c:v>
                </c:pt>
                <c:pt idx="18">
                  <c:v>-3.4528585963634899E-3</c:v>
                </c:pt>
                <c:pt idx="19">
                  <c:v>-3.4226592254836701E-3</c:v>
                </c:pt>
                <c:pt idx="20">
                  <c:v>-3.21636264452248E-3</c:v>
                </c:pt>
                <c:pt idx="21">
                  <c:v>-3.1323663948879502E-3</c:v>
                </c:pt>
                <c:pt idx="22">
                  <c:v>-2.6084766005577101E-3</c:v>
                </c:pt>
                <c:pt idx="23">
                  <c:v>-2.4194328483929401E-3</c:v>
                </c:pt>
                <c:pt idx="24">
                  <c:v>-1.40126227959168E-3</c:v>
                </c:pt>
                <c:pt idx="25">
                  <c:v>-1.06425533441314E-3</c:v>
                </c:pt>
                <c:pt idx="26">
                  <c:v>7.0199505370796696E-4</c:v>
                </c:pt>
                <c:pt idx="27">
                  <c:v>1.2520539845552901E-3</c:v>
                </c:pt>
                <c:pt idx="28">
                  <c:v>3.9444351637859297E-3</c:v>
                </c:pt>
                <c:pt idx="29">
                  <c:v>4.7370644932530201E-3</c:v>
                </c:pt>
                <c:pt idx="30">
                  <c:v>8.3755684134351593E-3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Sheet1!$A$3:$A$33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Sheet1!$D$3:$D$33</c:f>
              <c:numCache>
                <c:formatCode>General</c:formatCode>
                <c:ptCount val="31"/>
                <c:pt idx="0">
                  <c:v>0</c:v>
                </c:pt>
                <c:pt idx="1">
                  <c:v>6.7740528740931599E-3</c:v>
                </c:pt>
                <c:pt idx="2">
                  <c:v>2.5110070982108101E-2</c:v>
                </c:pt>
                <c:pt idx="3">
                  <c:v>2.8238718940985601E-2</c:v>
                </c:pt>
                <c:pt idx="4">
                  <c:v>3.6388130923487499E-2</c:v>
                </c:pt>
                <c:pt idx="5">
                  <c:v>3.7700906188277102E-2</c:v>
                </c:pt>
                <c:pt idx="6">
                  <c:v>4.0608821261305897E-2</c:v>
                </c:pt>
                <c:pt idx="7">
                  <c:v>4.0967631592241101E-2</c:v>
                </c:pt>
                <c:pt idx="8">
                  <c:v>4.1797801275372498E-2</c:v>
                </c:pt>
                <c:pt idx="9">
                  <c:v>4.1859560650863298E-2</c:v>
                </c:pt>
                <c:pt idx="10">
                  <c:v>4.1878182991730399E-2</c:v>
                </c:pt>
                <c:pt idx="11">
                  <c:v>4.1856915831479997E-2</c:v>
                </c:pt>
                <c:pt idx="12">
                  <c:v>4.1804335741490298E-2</c:v>
                </c:pt>
                <c:pt idx="13">
                  <c:v>4.1798805346340402E-2</c:v>
                </c:pt>
                <c:pt idx="14">
                  <c:v>4.1794191024265799E-2</c:v>
                </c:pt>
                <c:pt idx="15">
                  <c:v>4.17941912996075E-2</c:v>
                </c:pt>
                <c:pt idx="16">
                  <c:v>4.17960879093131E-2</c:v>
                </c:pt>
                <c:pt idx="17">
                  <c:v>4.1807530521775299E-2</c:v>
                </c:pt>
                <c:pt idx="18">
                  <c:v>4.1955124984796401E-2</c:v>
                </c:pt>
                <c:pt idx="19">
                  <c:v>4.20654931164407E-2</c:v>
                </c:pt>
                <c:pt idx="20">
                  <c:v>4.3002281372990503E-2</c:v>
                </c:pt>
                <c:pt idx="21">
                  <c:v>4.3457364993767997E-2</c:v>
                </c:pt>
                <c:pt idx="22">
                  <c:v>4.6750256967299703E-2</c:v>
                </c:pt>
                <c:pt idx="23">
                  <c:v>4.8101130457351003E-2</c:v>
                </c:pt>
                <c:pt idx="24">
                  <c:v>5.6244782300975203E-2</c:v>
                </c:pt>
                <c:pt idx="25">
                  <c:v>5.9226656322021003E-2</c:v>
                </c:pt>
                <c:pt idx="26">
                  <c:v>7.6346445290005394E-2</c:v>
                </c:pt>
                <c:pt idx="27">
                  <c:v>8.2145649918684102E-2</c:v>
                </c:pt>
                <c:pt idx="28">
                  <c:v>0.11281842019339799</c:v>
                </c:pt>
                <c:pt idx="29">
                  <c:v>0.122537146630998</c:v>
                </c:pt>
                <c:pt idx="30">
                  <c:v>0.17033689713855901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005824"/>
        <c:axId val="1960007456"/>
      </c:lineChart>
      <c:catAx>
        <c:axId val="196000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007456"/>
        <c:crosses val="autoZero"/>
        <c:auto val="1"/>
        <c:lblAlgn val="ctr"/>
        <c:lblOffset val="80"/>
        <c:noMultiLvlLbl val="0"/>
      </c:catAx>
      <c:valAx>
        <c:axId val="1960007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005824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Sheet1!$F$3:$F$33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Sheet1!$G$3:$G$33</c:f>
              <c:numCache>
                <c:formatCode>General</c:formatCode>
                <c:ptCount val="31"/>
                <c:pt idx="0">
                  <c:v>0</c:v>
                </c:pt>
                <c:pt idx="1">
                  <c:v>3.27553798136718E-3</c:v>
                </c:pt>
                <c:pt idx="2">
                  <c:v>3.5539992808568499E-3</c:v>
                </c:pt>
                <c:pt idx="3">
                  <c:v>3.4842079266644102E-3</c:v>
                </c:pt>
                <c:pt idx="4">
                  <c:v>2.1598443244957299E-3</c:v>
                </c:pt>
                <c:pt idx="5">
                  <c:v>1.6401652829760899E-3</c:v>
                </c:pt>
                <c:pt idx="6">
                  <c:v>-3.16035721814064E-3</c:v>
                </c:pt>
                <c:pt idx="7">
                  <c:v>-5.0509092094635404E-3</c:v>
                </c:pt>
                <c:pt idx="8">
                  <c:v>-1.1715275559729701E-2</c:v>
                </c:pt>
                <c:pt idx="9">
                  <c:v>-1.4114357271651E-2</c:v>
                </c:pt>
                <c:pt idx="10">
                  <c:v>-2.4729661779829801E-2</c:v>
                </c:pt>
                <c:pt idx="11">
                  <c:v>-2.7857625382095099E-2</c:v>
                </c:pt>
                <c:pt idx="12">
                  <c:v>-3.8012812490983303E-2</c:v>
                </c:pt>
                <c:pt idx="13">
                  <c:v>-3.9915680033654997E-2</c:v>
                </c:pt>
                <c:pt idx="14">
                  <c:v>-4.52080236514932E-2</c:v>
                </c:pt>
                <c:pt idx="15">
                  <c:v>-4.5690913964791399E-2</c:v>
                </c:pt>
                <c:pt idx="16">
                  <c:v>-4.4333549491634101E-2</c:v>
                </c:pt>
                <c:pt idx="17">
                  <c:v>-4.1953398050732803E-2</c:v>
                </c:pt>
                <c:pt idx="18">
                  <c:v>-3.0741070007748901E-2</c:v>
                </c:pt>
                <c:pt idx="19">
                  <c:v>-2.6447558608296898E-2</c:v>
                </c:pt>
                <c:pt idx="20">
                  <c:v>-7.6337221399316001E-3</c:v>
                </c:pt>
                <c:pt idx="21">
                  <c:v>-2.6688462602759201E-3</c:v>
                </c:pt>
                <c:pt idx="22">
                  <c:v>1.5910473915786899E-2</c:v>
                </c:pt>
                <c:pt idx="23">
                  <c:v>1.92131883916173E-2</c:v>
                </c:pt>
                <c:pt idx="24">
                  <c:v>2.44042800455057E-2</c:v>
                </c:pt>
                <c:pt idx="25">
                  <c:v>2.3583263590951101E-2</c:v>
                </c:pt>
                <c:pt idx="26">
                  <c:v>1.3151400621489199E-2</c:v>
                </c:pt>
                <c:pt idx="27">
                  <c:v>9.1790996662634503E-3</c:v>
                </c:pt>
                <c:pt idx="28">
                  <c:v>-9.7243509537156703E-3</c:v>
                </c:pt>
                <c:pt idx="29">
                  <c:v>-1.4455021525964101E-2</c:v>
                </c:pt>
                <c:pt idx="30">
                  <c:v>-3.20957239817483E-2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Sheet1!$F$3:$F$33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Sheet1!$H$3:$H$33</c:f>
              <c:numCache>
                <c:formatCode>General</c:formatCode>
                <c:ptCount val="31"/>
                <c:pt idx="0">
                  <c:v>0</c:v>
                </c:pt>
                <c:pt idx="1">
                  <c:v>-4.5857531739140603E-2</c:v>
                </c:pt>
                <c:pt idx="2">
                  <c:v>-4.84808909254245E-2</c:v>
                </c:pt>
                <c:pt idx="3">
                  <c:v>-4.7989890019821298E-2</c:v>
                </c:pt>
                <c:pt idx="4">
                  <c:v>-3.9579034408178101E-2</c:v>
                </c:pt>
                <c:pt idx="5">
                  <c:v>-3.65595710913924E-2</c:v>
                </c:pt>
                <c:pt idx="6">
                  <c:v>-1.07821679175856E-2</c:v>
                </c:pt>
                <c:pt idx="7">
                  <c:v>-1.47424844272719E-3</c:v>
                </c:pt>
                <c:pt idx="8">
                  <c:v>2.8385054288917601E-2</c:v>
                </c:pt>
                <c:pt idx="9">
                  <c:v>3.7998348969841E-2</c:v>
                </c:pt>
                <c:pt idx="10">
                  <c:v>7.5199853751214601E-2</c:v>
                </c:pt>
                <c:pt idx="11">
                  <c:v>8.4434638110915006E-2</c:v>
                </c:pt>
                <c:pt idx="12">
                  <c:v>0.108234056186347</c:v>
                </c:pt>
                <c:pt idx="13">
                  <c:v>0.111390809765239</c:v>
                </c:pt>
                <c:pt idx="14">
                  <c:v>0.11606219927968101</c:v>
                </c:pt>
                <c:pt idx="15">
                  <c:v>0.116057031412412</c:v>
                </c:pt>
                <c:pt idx="16">
                  <c:v>0.117485121982681</c:v>
                </c:pt>
                <c:pt idx="17">
                  <c:v>0.122935424198666</c:v>
                </c:pt>
                <c:pt idx="18">
                  <c:v>0.16544488097050999</c:v>
                </c:pt>
                <c:pt idx="19">
                  <c:v>0.189901740694845</c:v>
                </c:pt>
                <c:pt idx="20">
                  <c:v>0.34409267294086299</c:v>
                </c:pt>
                <c:pt idx="21">
                  <c:v>0.40312034368688898</c:v>
                </c:pt>
                <c:pt idx="22">
                  <c:v>0.73339428915790195</c:v>
                </c:pt>
                <c:pt idx="23">
                  <c:v>0.83591059704401205</c:v>
                </c:pt>
                <c:pt idx="24">
                  <c:v>1.25443901102043</c:v>
                </c:pt>
                <c:pt idx="25">
                  <c:v>1.3584861285502801</c:v>
                </c:pt>
                <c:pt idx="26">
                  <c:v>1.75737907961023</c:v>
                </c:pt>
                <c:pt idx="27">
                  <c:v>1.8406318553226599</c:v>
                </c:pt>
                <c:pt idx="28">
                  <c:v>2.1162973979266</c:v>
                </c:pt>
                <c:pt idx="29">
                  <c:v>2.1656171689497699</c:v>
                </c:pt>
                <c:pt idx="30">
                  <c:v>2.3076497344560898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Sheet1!$F$3:$F$33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Sheet1!$I$3:$I$33</c:f>
              <c:numCache>
                <c:formatCode>General</c:formatCode>
                <c:ptCount val="31"/>
                <c:pt idx="0">
                  <c:v>0</c:v>
                </c:pt>
                <c:pt idx="1">
                  <c:v>0.64200544434796802</c:v>
                </c:pt>
                <c:pt idx="2">
                  <c:v>0.66215618587051595</c:v>
                </c:pt>
                <c:pt idx="3">
                  <c:v>0.66089562167739702</c:v>
                </c:pt>
                <c:pt idx="4">
                  <c:v>0.64972298804064899</c:v>
                </c:pt>
                <c:pt idx="5">
                  <c:v>0.647532021041199</c:v>
                </c:pt>
                <c:pt idx="6">
                  <c:v>0.63616425676750499</c:v>
                </c:pt>
                <c:pt idx="7">
                  <c:v>0.63366332176020401</c:v>
                </c:pt>
                <c:pt idx="8">
                  <c:v>0.62880790239242301</c:v>
                </c:pt>
                <c:pt idx="9">
                  <c:v>0.62794846120404302</c:v>
                </c:pt>
                <c:pt idx="10">
                  <c:v>0.62655144613215197</c:v>
                </c:pt>
                <c:pt idx="11">
                  <c:v>0.62656579841877902</c:v>
                </c:pt>
                <c:pt idx="12">
                  <c:v>0.62732631204068401</c:v>
                </c:pt>
                <c:pt idx="13">
                  <c:v>0.62750619824808196</c:v>
                </c:pt>
                <c:pt idx="14">
                  <c:v>0.62788191161859397</c:v>
                </c:pt>
                <c:pt idx="15">
                  <c:v>0.62788542045286799</c:v>
                </c:pt>
                <c:pt idx="16">
                  <c:v>0.62801738682798103</c:v>
                </c:pt>
                <c:pt idx="17">
                  <c:v>0.62860565153931403</c:v>
                </c:pt>
                <c:pt idx="18">
                  <c:v>0.63366907191767397</c:v>
                </c:pt>
                <c:pt idx="19">
                  <c:v>0.63681103380696003</c:v>
                </c:pt>
                <c:pt idx="20">
                  <c:v>0.65786674645051302</c:v>
                </c:pt>
                <c:pt idx="21">
                  <c:v>0.66636892325795904</c:v>
                </c:pt>
                <c:pt idx="22">
                  <c:v>0.716181934763086</c:v>
                </c:pt>
                <c:pt idx="23">
                  <c:v>0.732355743366359</c:v>
                </c:pt>
                <c:pt idx="24">
                  <c:v>0.80114442166770305</c:v>
                </c:pt>
                <c:pt idx="25">
                  <c:v>0.81903597369333803</c:v>
                </c:pt>
                <c:pt idx="26">
                  <c:v>0.89064260808847295</c:v>
                </c:pt>
                <c:pt idx="27">
                  <c:v>0.90639693498155005</c:v>
                </c:pt>
                <c:pt idx="28">
                  <c:v>0.96135242593176895</c:v>
                </c:pt>
                <c:pt idx="29">
                  <c:v>0.97188155307399104</c:v>
                </c:pt>
                <c:pt idx="30">
                  <c:v>1.00439464508096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2893632"/>
        <c:axId val="2012890368"/>
      </c:lineChart>
      <c:catAx>
        <c:axId val="2012893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12890368"/>
        <c:crosses val="autoZero"/>
        <c:auto val="1"/>
        <c:lblAlgn val="ctr"/>
        <c:lblOffset val="0"/>
        <c:noMultiLvlLbl val="0"/>
      </c:catAx>
      <c:valAx>
        <c:axId val="20128903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12893632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Sheet1!$K$3:$K$33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Sheet1!$L$3:$L$33</c:f>
              <c:numCache>
                <c:formatCode>General</c:formatCode>
                <c:ptCount val="31"/>
                <c:pt idx="0">
                  <c:v>0</c:v>
                </c:pt>
                <c:pt idx="1">
                  <c:v>3.6144832586684598E-3</c:v>
                </c:pt>
                <c:pt idx="2">
                  <c:v>-0.18267384135114101</c:v>
                </c:pt>
                <c:pt idx="3">
                  <c:v>-0.25245943579765001</c:v>
                </c:pt>
                <c:pt idx="4">
                  <c:v>-0.522483417925105</c:v>
                </c:pt>
                <c:pt idx="5">
                  <c:v>-0.53301535067512096</c:v>
                </c:pt>
                <c:pt idx="6">
                  <c:v>-0.763047819902689</c:v>
                </c:pt>
                <c:pt idx="7">
                  <c:v>-0.84676803119195498</c:v>
                </c:pt>
                <c:pt idx="8">
                  <c:v>-0.72504486212351504</c:v>
                </c:pt>
                <c:pt idx="9">
                  <c:v>-0.78528314091990303</c:v>
                </c:pt>
                <c:pt idx="10">
                  <c:v>-1.0569235644697399</c:v>
                </c:pt>
                <c:pt idx="11">
                  <c:v>-1.2583988083775099</c:v>
                </c:pt>
                <c:pt idx="12">
                  <c:v>-1.5454724109036</c:v>
                </c:pt>
                <c:pt idx="13">
                  <c:v>-1.5263323692725099</c:v>
                </c:pt>
                <c:pt idx="14">
                  <c:v>-1.59710839775091</c:v>
                </c:pt>
                <c:pt idx="15">
                  <c:v>-1.64192478662278</c:v>
                </c:pt>
                <c:pt idx="16">
                  <c:v>-2.1455817534186399</c:v>
                </c:pt>
                <c:pt idx="17">
                  <c:v>-1.9384051333233201</c:v>
                </c:pt>
                <c:pt idx="18">
                  <c:v>-2.2498624492439898</c:v>
                </c:pt>
                <c:pt idx="19">
                  <c:v>-2.2262366973446799</c:v>
                </c:pt>
                <c:pt idx="20">
                  <c:v>-2.3603930747336799</c:v>
                </c:pt>
                <c:pt idx="21">
                  <c:v>-2.37529716110302</c:v>
                </c:pt>
                <c:pt idx="22">
                  <c:v>-2.3551105939563302</c:v>
                </c:pt>
                <c:pt idx="23">
                  <c:v>-2.3567930184250998</c:v>
                </c:pt>
                <c:pt idx="24">
                  <c:v>-2.3387377725031202</c:v>
                </c:pt>
                <c:pt idx="25">
                  <c:v>-2.3289041009551701</c:v>
                </c:pt>
                <c:pt idx="26">
                  <c:v>-2.4212505597997098</c:v>
                </c:pt>
                <c:pt idx="27">
                  <c:v>-2.4314489024835999</c:v>
                </c:pt>
                <c:pt idx="28">
                  <c:v>-2.5609726207338901</c:v>
                </c:pt>
                <c:pt idx="29">
                  <c:v>-2.5559468967305299</c:v>
                </c:pt>
                <c:pt idx="30">
                  <c:v>-2.5064175436737299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Sheet1!$K$3:$K$33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Sheet1!$M$3:$M$33</c:f>
              <c:numCache>
                <c:formatCode>General</c:formatCode>
                <c:ptCount val="31"/>
                <c:pt idx="0">
                  <c:v>0</c:v>
                </c:pt>
                <c:pt idx="1">
                  <c:v>-5.0602765621358403E-2</c:v>
                </c:pt>
                <c:pt idx="2">
                  <c:v>1.2026510611274599</c:v>
                </c:pt>
                <c:pt idx="3">
                  <c:v>1.63672049935139</c:v>
                </c:pt>
                <c:pt idx="4">
                  <c:v>3.1923937889590102</c:v>
                </c:pt>
                <c:pt idx="5">
                  <c:v>3.2409773891406601</c:v>
                </c:pt>
                <c:pt idx="6">
                  <c:v>4.07004184883146</c:v>
                </c:pt>
                <c:pt idx="7">
                  <c:v>4.2565187457996796</c:v>
                </c:pt>
                <c:pt idx="8">
                  <c:v>4.0855041322267098</c:v>
                </c:pt>
                <c:pt idx="9">
                  <c:v>4.1287034655085497</c:v>
                </c:pt>
                <c:pt idx="10">
                  <c:v>4.2256853283948503</c:v>
                </c:pt>
                <c:pt idx="11">
                  <c:v>4.2460034117208503</c:v>
                </c:pt>
                <c:pt idx="12">
                  <c:v>4.2340048631885496</c:v>
                </c:pt>
                <c:pt idx="13">
                  <c:v>4.2368208220462904</c:v>
                </c:pt>
                <c:pt idx="14">
                  <c:v>4.2216503345733898</c:v>
                </c:pt>
                <c:pt idx="15">
                  <c:v>4.2092492148276097</c:v>
                </c:pt>
                <c:pt idx="16">
                  <c:v>4.0456321653897298</c:v>
                </c:pt>
                <c:pt idx="17">
                  <c:v>4.1263450463929399</c:v>
                </c:pt>
                <c:pt idx="18">
                  <c:v>3.98571365163947</c:v>
                </c:pt>
                <c:pt idx="19">
                  <c:v>3.9991143024676399</c:v>
                </c:pt>
                <c:pt idx="20">
                  <c:v>3.9037967543474701</c:v>
                </c:pt>
                <c:pt idx="21">
                  <c:v>3.8873282156539499</c:v>
                </c:pt>
                <c:pt idx="22">
                  <c:v>3.9293707222588399</c:v>
                </c:pt>
                <c:pt idx="23">
                  <c:v>3.9419855917382498</c:v>
                </c:pt>
                <c:pt idx="24">
                  <c:v>3.91542136487723</c:v>
                </c:pt>
                <c:pt idx="25">
                  <c:v>3.9087496557139398</c:v>
                </c:pt>
                <c:pt idx="26">
                  <c:v>3.95040439122057</c:v>
                </c:pt>
                <c:pt idx="27">
                  <c:v>3.9534836323018898</c:v>
                </c:pt>
                <c:pt idx="28">
                  <c:v>3.9829487004045201</c:v>
                </c:pt>
                <c:pt idx="29">
                  <c:v>3.9821172124265298</c:v>
                </c:pt>
                <c:pt idx="30">
                  <c:v>3.9757691611272699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Sheet1!$K$3:$K$33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Sheet1!$N$3:$N$33</c:f>
              <c:numCache>
                <c:formatCode>General</c:formatCode>
                <c:ptCount val="31"/>
                <c:pt idx="0">
                  <c:v>0</c:v>
                </c:pt>
                <c:pt idx="1">
                  <c:v>0.70843871869901798</c:v>
                </c:pt>
                <c:pt idx="2">
                  <c:v>0.77506047546625201</c:v>
                </c:pt>
                <c:pt idx="3">
                  <c:v>0.80645639105057498</c:v>
                </c:pt>
                <c:pt idx="4">
                  <c:v>0.92324060673596697</c:v>
                </c:pt>
                <c:pt idx="5">
                  <c:v>0.92703752851668397</c:v>
                </c:pt>
                <c:pt idx="6">
                  <c:v>0.993434271924031</c:v>
                </c:pt>
                <c:pt idx="7">
                  <c:v>1.0089438430002899</c:v>
                </c:pt>
                <c:pt idx="8">
                  <c:v>0.99417326907747805</c:v>
                </c:pt>
                <c:pt idx="9">
                  <c:v>0.99818554336927601</c:v>
                </c:pt>
                <c:pt idx="10">
                  <c:v>1.0083297021122499</c:v>
                </c:pt>
                <c:pt idx="11">
                  <c:v>1.0115847442611301</c:v>
                </c:pt>
                <c:pt idx="12">
                  <c:v>1.01277911396083</c:v>
                </c:pt>
                <c:pt idx="13">
                  <c:v>1.01287158955892</c:v>
                </c:pt>
                <c:pt idx="14">
                  <c:v>1.0121176520272099</c:v>
                </c:pt>
                <c:pt idx="15">
                  <c:v>1.01139503932834</c:v>
                </c:pt>
                <c:pt idx="16">
                  <c:v>1.0011207945331599</c:v>
                </c:pt>
                <c:pt idx="17">
                  <c:v>1.0065509264707699</c:v>
                </c:pt>
                <c:pt idx="18">
                  <c:v>0.99663876010585495</c:v>
                </c:pt>
                <c:pt idx="19">
                  <c:v>0.99764050181753805</c:v>
                </c:pt>
                <c:pt idx="20">
                  <c:v>0.99018269466479802</c:v>
                </c:pt>
                <c:pt idx="21">
                  <c:v>0.98881001547130098</c:v>
                </c:pt>
                <c:pt idx="22">
                  <c:v>0.99250240698448</c:v>
                </c:pt>
                <c:pt idx="23">
                  <c:v>0.99369455589475697</c:v>
                </c:pt>
                <c:pt idx="24">
                  <c:v>0.99102108784936505</c:v>
                </c:pt>
                <c:pt idx="25">
                  <c:v>0.99028828974208105</c:v>
                </c:pt>
                <c:pt idx="26">
                  <c:v>0.995232006180925</c:v>
                </c:pt>
                <c:pt idx="27">
                  <c:v>0.99563866844284299</c:v>
                </c:pt>
                <c:pt idx="28">
                  <c:v>0.99992976681419099</c:v>
                </c:pt>
                <c:pt idx="29">
                  <c:v>0.99979113807873699</c:v>
                </c:pt>
                <c:pt idx="30">
                  <c:v>0.99858717955522702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2894720"/>
        <c:axId val="2012893088"/>
      </c:lineChart>
      <c:catAx>
        <c:axId val="201289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12893088"/>
        <c:crosses val="autoZero"/>
        <c:auto val="1"/>
        <c:lblAlgn val="ctr"/>
        <c:lblOffset val="0"/>
        <c:noMultiLvlLbl val="0"/>
      </c:catAx>
      <c:valAx>
        <c:axId val="2012893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12894720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Sheet1!$P$3:$P$33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Sheet1!$Q$3:$Q$33</c:f>
              <c:numCache>
                <c:formatCode>General</c:formatCode>
                <c:ptCount val="31"/>
                <c:pt idx="0">
                  <c:v>0</c:v>
                </c:pt>
                <c:pt idx="1">
                  <c:v>3.6148573159446402E-3</c:v>
                </c:pt>
                <c:pt idx="2">
                  <c:v>-1.02407896702846</c:v>
                </c:pt>
                <c:pt idx="3">
                  <c:v>3.19614962054824</c:v>
                </c:pt>
                <c:pt idx="4">
                  <c:v>6.7910838023813298</c:v>
                </c:pt>
                <c:pt idx="5">
                  <c:v>13.163708009237</c:v>
                </c:pt>
                <c:pt idx="6">
                  <c:v>-8.8588114288861401</c:v>
                </c:pt>
                <c:pt idx="7">
                  <c:v>-17.0079133555701</c:v>
                </c:pt>
                <c:pt idx="8">
                  <c:v>9.6120437394584695</c:v>
                </c:pt>
                <c:pt idx="9">
                  <c:v>4.4109897613425897</c:v>
                </c:pt>
                <c:pt idx="10">
                  <c:v>-2.70518225764663</c:v>
                </c:pt>
                <c:pt idx="11">
                  <c:v>-4.9769995094225896</c:v>
                </c:pt>
                <c:pt idx="12">
                  <c:v>-3.5736138333356902</c:v>
                </c:pt>
                <c:pt idx="13">
                  <c:v>-2.8811014114954898</c:v>
                </c:pt>
                <c:pt idx="14">
                  <c:v>-2.0528118386647698</c:v>
                </c:pt>
                <c:pt idx="15">
                  <c:v>-2.0370447878894802</c:v>
                </c:pt>
                <c:pt idx="16">
                  <c:v>-2.5612298823833202</c:v>
                </c:pt>
                <c:pt idx="17">
                  <c:v>-2.2420656473116298</c:v>
                </c:pt>
                <c:pt idx="18">
                  <c:v>-2.5808337253760598</c:v>
                </c:pt>
                <c:pt idx="19">
                  <c:v>-2.5504408260382401</c:v>
                </c:pt>
                <c:pt idx="20">
                  <c:v>-2.71057357540632</c:v>
                </c:pt>
                <c:pt idx="21">
                  <c:v>-2.7296760619226799</c:v>
                </c:pt>
                <c:pt idx="22">
                  <c:v>-2.7118757848849202</c:v>
                </c:pt>
                <c:pt idx="23">
                  <c:v>-2.7134763893658702</c:v>
                </c:pt>
                <c:pt idx="24">
                  <c:v>-2.6860150457308398</c:v>
                </c:pt>
                <c:pt idx="25">
                  <c:v>-2.6715933935160598</c:v>
                </c:pt>
                <c:pt idx="26">
                  <c:v>-2.7610629922667602</c:v>
                </c:pt>
                <c:pt idx="27">
                  <c:v>-2.7677362547765001</c:v>
                </c:pt>
                <c:pt idx="28">
                  <c:v>-2.8933640787730401</c:v>
                </c:pt>
                <c:pt idx="29">
                  <c:v>-2.8819210566166298</c:v>
                </c:pt>
                <c:pt idx="30">
                  <c:v>-2.8038031329342301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Sheet1!$R$2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Sheet1!$P$3:$P$33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Sheet1!$R$3:$R$33</c:f>
              <c:numCache>
                <c:formatCode>General</c:formatCode>
                <c:ptCount val="31"/>
                <c:pt idx="0">
                  <c:v>0</c:v>
                </c:pt>
                <c:pt idx="1">
                  <c:v>-5.0608002423225003E-2</c:v>
                </c:pt>
                <c:pt idx="2">
                  <c:v>6.8583426595567403</c:v>
                </c:pt>
                <c:pt idx="3">
                  <c:v>5.5927655415046598</c:v>
                </c:pt>
                <c:pt idx="4">
                  <c:v>5.5691175966884003</c:v>
                </c:pt>
                <c:pt idx="5">
                  <c:v>6.4273342872401997</c:v>
                </c:pt>
                <c:pt idx="6">
                  <c:v>3.06098031811793</c:v>
                </c:pt>
                <c:pt idx="7">
                  <c:v>1.67128283487833</c:v>
                </c:pt>
                <c:pt idx="8">
                  <c:v>6.3921680400531899</c:v>
                </c:pt>
                <c:pt idx="9">
                  <c:v>5.4038851004165904</c:v>
                </c:pt>
                <c:pt idx="10">
                  <c:v>4.0001215689429701</c:v>
                </c:pt>
                <c:pt idx="11">
                  <c:v>3.51886071792272</c:v>
                </c:pt>
                <c:pt idx="12">
                  <c:v>3.8301641052572002</c:v>
                </c:pt>
                <c:pt idx="13">
                  <c:v>3.9971213382264099</c:v>
                </c:pt>
                <c:pt idx="14">
                  <c:v>4.2092204664851502</c:v>
                </c:pt>
                <c:pt idx="15">
                  <c:v>4.2137024883079901</c:v>
                </c:pt>
                <c:pt idx="16">
                  <c:v>4.0517804755083899</c:v>
                </c:pt>
                <c:pt idx="17">
                  <c:v>4.1654106667834601</c:v>
                </c:pt>
                <c:pt idx="18">
                  <c:v>4.0288018798660303</c:v>
                </c:pt>
                <c:pt idx="19">
                  <c:v>4.0440562483387898</c:v>
                </c:pt>
                <c:pt idx="20">
                  <c:v>3.9439043178378101</c:v>
                </c:pt>
                <c:pt idx="21">
                  <c:v>3.9252930188414901</c:v>
                </c:pt>
                <c:pt idx="22">
                  <c:v>3.9581221648079401</c:v>
                </c:pt>
                <c:pt idx="23">
                  <c:v>3.9683258256466099</c:v>
                </c:pt>
                <c:pt idx="24">
                  <c:v>3.9329407816637598</c:v>
                </c:pt>
                <c:pt idx="25">
                  <c:v>3.9243210723081798</c:v>
                </c:pt>
                <c:pt idx="26">
                  <c:v>3.9599916241707702</c:v>
                </c:pt>
                <c:pt idx="27">
                  <c:v>3.9617767351139799</c:v>
                </c:pt>
                <c:pt idx="28">
                  <c:v>3.9871412289070798</c:v>
                </c:pt>
                <c:pt idx="29">
                  <c:v>3.9854601802882601</c:v>
                </c:pt>
                <c:pt idx="30">
                  <c:v>3.9765699708260902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Sheet1!$S$2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Sheet1!$P$3:$P$33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Sheet1!$S$3:$S$33</c:f>
              <c:numCache>
                <c:formatCode>General</c:formatCode>
                <c:ptCount val="31"/>
                <c:pt idx="0">
                  <c:v>0</c:v>
                </c:pt>
                <c:pt idx="1">
                  <c:v>0.70851203392515105</c:v>
                </c:pt>
                <c:pt idx="2">
                  <c:v>1.2071201911487801</c:v>
                </c:pt>
                <c:pt idx="3">
                  <c:v>1.0887961908611401</c:v>
                </c:pt>
                <c:pt idx="4">
                  <c:v>1.0663789629573599</c:v>
                </c:pt>
                <c:pt idx="5">
                  <c:v>1.0943815518631701</c:v>
                </c:pt>
                <c:pt idx="6">
                  <c:v>0.96687364871200099</c:v>
                </c:pt>
                <c:pt idx="7">
                  <c:v>0.90846988142863505</c:v>
                </c:pt>
                <c:pt idx="8">
                  <c:v>1.11362337784162</c:v>
                </c:pt>
                <c:pt idx="9">
                  <c:v>1.0682340279907601</c:v>
                </c:pt>
                <c:pt idx="10">
                  <c:v>1.00191156811469</c:v>
                </c:pt>
                <c:pt idx="11">
                  <c:v>0.977988229124927</c:v>
                </c:pt>
                <c:pt idx="12">
                  <c:v>0.99394767257489702</c:v>
                </c:pt>
                <c:pt idx="13">
                  <c:v>1.00296357745841</c:v>
                </c:pt>
                <c:pt idx="14">
                  <c:v>1.0148223038462201</c:v>
                </c:pt>
                <c:pt idx="15">
                  <c:v>1.01508705361173</c:v>
                </c:pt>
                <c:pt idx="16">
                  <c:v>1.0051386737164301</c:v>
                </c:pt>
                <c:pt idx="17">
                  <c:v>1.01254572187195</c:v>
                </c:pt>
                <c:pt idx="18">
                  <c:v>1.00323415052164</c:v>
                </c:pt>
                <c:pt idx="19">
                  <c:v>1.00434349052377</c:v>
                </c:pt>
                <c:pt idx="20">
                  <c:v>0.99667910543678695</c:v>
                </c:pt>
                <c:pt idx="21">
                  <c:v>0.99514847581708699</c:v>
                </c:pt>
                <c:pt idx="22">
                  <c:v>0.99801205507825297</c:v>
                </c:pt>
                <c:pt idx="23">
                  <c:v>0.99897773992158301</c:v>
                </c:pt>
                <c:pt idx="24">
                  <c:v>0.99538975632357196</c:v>
                </c:pt>
                <c:pt idx="25">
                  <c:v>0.99442903503020397</c:v>
                </c:pt>
                <c:pt idx="26">
                  <c:v>0.998747405297429</c:v>
                </c:pt>
                <c:pt idx="27">
                  <c:v>0.99898938484484201</c:v>
                </c:pt>
                <c:pt idx="28">
                  <c:v>1.0027986932896999</c:v>
                </c:pt>
                <c:pt idx="29">
                  <c:v>1.0025079249376201</c:v>
                </c:pt>
                <c:pt idx="30">
                  <c:v>1.00074997383958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0135424"/>
        <c:axId val="1810143040"/>
      </c:lineChart>
      <c:catAx>
        <c:axId val="1810135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0143040"/>
        <c:crosses val="autoZero"/>
        <c:auto val="1"/>
        <c:lblAlgn val="ctr"/>
        <c:lblOffset val="0"/>
        <c:noMultiLvlLbl val="0"/>
      </c:catAx>
      <c:valAx>
        <c:axId val="1810143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0135424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Sheet1!$V$2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Sheet1!$U$3:$U$33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Sheet1!$V$3:$V$33</c:f>
              <c:numCache>
                <c:formatCode>General</c:formatCode>
                <c:ptCount val="31"/>
                <c:pt idx="0">
                  <c:v>0</c:v>
                </c:pt>
                <c:pt idx="1">
                  <c:v>3.61485769004067E-3</c:v>
                </c:pt>
                <c:pt idx="2">
                  <c:v>-1.02873632824684</c:v>
                </c:pt>
                <c:pt idx="3">
                  <c:v>322.93560742907198</c:v>
                </c:pt>
                <c:pt idx="4">
                  <c:v>104.704432276501</c:v>
                </c:pt>
                <c:pt idx="5">
                  <c:v>82.500075147917698</c:v>
                </c:pt>
                <c:pt idx="6">
                  <c:v>-15.2433540529982</c:v>
                </c:pt>
                <c:pt idx="7">
                  <c:v>-24.682210292018802</c:v>
                </c:pt>
                <c:pt idx="8">
                  <c:v>10.769288450562501</c:v>
                </c:pt>
                <c:pt idx="9">
                  <c:v>4.8129380077137602</c:v>
                </c:pt>
                <c:pt idx="10">
                  <c:v>-2.7418379151372498</c:v>
                </c:pt>
                <c:pt idx="11">
                  <c:v>-5.0388596923061701</c:v>
                </c:pt>
                <c:pt idx="12">
                  <c:v>-3.58571766139133</c:v>
                </c:pt>
                <c:pt idx="13">
                  <c:v>-2.8874664667066399</c:v>
                </c:pt>
                <c:pt idx="14">
                  <c:v>-2.0538188982064098</c:v>
                </c:pt>
                <c:pt idx="15">
                  <c:v>-2.03780344012001</c:v>
                </c:pt>
                <c:pt idx="16">
                  <c:v>-2.5617975483196802</c:v>
                </c:pt>
                <c:pt idx="17">
                  <c:v>-2.2424586159111399</c:v>
                </c:pt>
                <c:pt idx="18">
                  <c:v>-2.58122311106596</c:v>
                </c:pt>
                <c:pt idx="19">
                  <c:v>-2.5508183922041101</c:v>
                </c:pt>
                <c:pt idx="20">
                  <c:v>-2.7109747336797598</c:v>
                </c:pt>
                <c:pt idx="21">
                  <c:v>-2.73008159333006</c:v>
                </c:pt>
                <c:pt idx="22">
                  <c:v>-2.7122837059835998</c:v>
                </c:pt>
                <c:pt idx="23">
                  <c:v>-2.7138841918846599</c:v>
                </c:pt>
                <c:pt idx="24">
                  <c:v>-2.6864117330686601</c:v>
                </c:pt>
                <c:pt idx="25">
                  <c:v>-2.6719845997267</c:v>
                </c:pt>
                <c:pt idx="26">
                  <c:v>-2.7614494889644199</c:v>
                </c:pt>
                <c:pt idx="27">
                  <c:v>-2.7681182608780799</c:v>
                </c:pt>
                <c:pt idx="28">
                  <c:v>-2.8937395040996901</c:v>
                </c:pt>
                <c:pt idx="29">
                  <c:v>-2.8822886365078699</c:v>
                </c:pt>
                <c:pt idx="30">
                  <c:v>-2.8041362456689498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Sheet1!$W$2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Sheet1!$U$3:$U$33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Sheet1!$W$3:$W$33</c:f>
              <c:numCache>
                <c:formatCode>General</c:formatCode>
                <c:ptCount val="31"/>
                <c:pt idx="0">
                  <c:v>0</c:v>
                </c:pt>
                <c:pt idx="1">
                  <c:v>-5.0608007660569401E-2</c:v>
                </c:pt>
                <c:pt idx="2">
                  <c:v>6.8896481513058498</c:v>
                </c:pt>
                <c:pt idx="3">
                  <c:v>54.794252488433301</c:v>
                </c:pt>
                <c:pt idx="4">
                  <c:v>21.6604667676406</c:v>
                </c:pt>
                <c:pt idx="5">
                  <c:v>18.058834324509601</c:v>
                </c:pt>
                <c:pt idx="6">
                  <c:v>1.9063187560421699</c:v>
                </c:pt>
                <c:pt idx="7">
                  <c:v>0.25326561840796002</c:v>
                </c:pt>
                <c:pt idx="8">
                  <c:v>6.62582751697901</c:v>
                </c:pt>
                <c:pt idx="9">
                  <c:v>5.48712043941436</c:v>
                </c:pt>
                <c:pt idx="10">
                  <c:v>3.9919093867050801</c:v>
                </c:pt>
                <c:pt idx="11">
                  <c:v>3.50451250630692</c:v>
                </c:pt>
                <c:pt idx="12">
                  <c:v>3.82713414741285</c:v>
                </c:pt>
                <c:pt idx="13">
                  <c:v>3.9955438921784201</c:v>
                </c:pt>
                <c:pt idx="14">
                  <c:v>4.2090510934342902</c:v>
                </c:pt>
                <c:pt idx="15">
                  <c:v>4.2136038527357904</c:v>
                </c:pt>
                <c:pt idx="16">
                  <c:v>4.0517493855542801</c:v>
                </c:pt>
                <c:pt idx="17">
                  <c:v>4.1654308663351003</c:v>
                </c:pt>
                <c:pt idx="18">
                  <c:v>4.0288401132931098</c:v>
                </c:pt>
                <c:pt idx="19">
                  <c:v>4.0440984031393796</c:v>
                </c:pt>
                <c:pt idx="20">
                  <c:v>3.9439455009486699</c:v>
                </c:pt>
                <c:pt idx="21">
                  <c:v>3.92533247187589</c:v>
                </c:pt>
                <c:pt idx="22">
                  <c:v>3.95815288610771</c:v>
                </c:pt>
                <c:pt idx="23">
                  <c:v>3.9683540742117001</c:v>
                </c:pt>
                <c:pt idx="24">
                  <c:v>3.9329596907456899</c:v>
                </c:pt>
                <c:pt idx="25">
                  <c:v>3.9243378671868401</c:v>
                </c:pt>
                <c:pt idx="26">
                  <c:v>3.9600018630788298</c:v>
                </c:pt>
                <c:pt idx="27">
                  <c:v>3.9617855434296301</c:v>
                </c:pt>
                <c:pt idx="28">
                  <c:v>3.9871454978734899</c:v>
                </c:pt>
                <c:pt idx="29">
                  <c:v>3.9854635087733601</c:v>
                </c:pt>
                <c:pt idx="30">
                  <c:v>3.9765704977739298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Sheet1!$X$2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Sheet1!$U$3:$U$33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Sheet1!$X$3:$X$33</c:f>
              <c:numCache>
                <c:formatCode>General</c:formatCode>
                <c:ptCount val="31"/>
                <c:pt idx="0">
                  <c:v>0</c:v>
                </c:pt>
                <c:pt idx="1">
                  <c:v>0.70851210724797198</c:v>
                </c:pt>
                <c:pt idx="2">
                  <c:v>1.2095116556679399</c:v>
                </c:pt>
                <c:pt idx="3">
                  <c:v>2.9778618682337701</c:v>
                </c:pt>
                <c:pt idx="4">
                  <c:v>1.72240420389871</c:v>
                </c:pt>
                <c:pt idx="5">
                  <c:v>1.5773254854419001</c:v>
                </c:pt>
                <c:pt idx="6">
                  <c:v>0.91580796750231896</c:v>
                </c:pt>
                <c:pt idx="7">
                  <c:v>0.84466193145076895</c:v>
                </c:pt>
                <c:pt idx="8">
                  <c:v>1.12486882099914</c:v>
                </c:pt>
                <c:pt idx="9">
                  <c:v>1.07231336918082</c:v>
                </c:pt>
                <c:pt idx="10">
                  <c:v>1.00148776903047</c:v>
                </c:pt>
                <c:pt idx="11">
                  <c:v>0.97723095279792005</c:v>
                </c:pt>
                <c:pt idx="12">
                  <c:v>0.99378050209394897</c:v>
                </c:pt>
                <c:pt idx="13">
                  <c:v>1.00287713105882</c:v>
                </c:pt>
                <c:pt idx="14">
                  <c:v>1.0148157355953999</c:v>
                </c:pt>
                <c:pt idx="15">
                  <c:v>1.0150846673898699</c:v>
                </c:pt>
                <c:pt idx="16">
                  <c:v>1.00514067364549</c:v>
                </c:pt>
                <c:pt idx="17">
                  <c:v>1.01255080022241</c:v>
                </c:pt>
                <c:pt idx="18">
                  <c:v>1.0032408181668</c:v>
                </c:pt>
                <c:pt idx="19">
                  <c:v>1.0043504078929799</c:v>
                </c:pt>
                <c:pt idx="20">
                  <c:v>0.99668614561406899</c:v>
                </c:pt>
                <c:pt idx="21">
                  <c:v>0.99515539742410897</c:v>
                </c:pt>
                <c:pt idx="22">
                  <c:v>0.99801819248535795</c:v>
                </c:pt>
                <c:pt idx="23">
                  <c:v>0.99898364487315705</c:v>
                </c:pt>
                <c:pt idx="24">
                  <c:v>0.99539468394998598</c:v>
                </c:pt>
                <c:pt idx="25">
                  <c:v>0.99443371123113</c:v>
                </c:pt>
                <c:pt idx="26">
                  <c:v>0.99875138351054804</c:v>
                </c:pt>
                <c:pt idx="27">
                  <c:v>0.99899317613704597</c:v>
                </c:pt>
                <c:pt idx="28">
                  <c:v>1.0028019324361599</c:v>
                </c:pt>
                <c:pt idx="29">
                  <c:v>1.00251098962159</c:v>
                </c:pt>
                <c:pt idx="30">
                  <c:v>1.0007524039065501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8488416"/>
        <c:axId val="1888494944"/>
      </c:lineChart>
      <c:catAx>
        <c:axId val="1888488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88494944"/>
        <c:crosses val="autoZero"/>
        <c:auto val="1"/>
        <c:lblAlgn val="ctr"/>
        <c:lblOffset val="0"/>
        <c:noMultiLvlLbl val="0"/>
      </c:catAx>
      <c:valAx>
        <c:axId val="1888494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88488416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9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0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5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3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3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74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15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96EC-FD78-4EEC-8576-CE0F76754C23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09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018198"/>
              </p:ext>
            </p:extLst>
          </p:nvPr>
        </p:nvGraphicFramePr>
        <p:xfrm>
          <a:off x="2495600" y="1268760"/>
          <a:ext cx="720080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09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170686"/>
              </p:ext>
            </p:extLst>
          </p:nvPr>
        </p:nvGraphicFramePr>
        <p:xfrm>
          <a:off x="1775520" y="548680"/>
          <a:ext cx="792088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98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668105"/>
              </p:ext>
            </p:extLst>
          </p:nvPr>
        </p:nvGraphicFramePr>
        <p:xfrm>
          <a:off x="1775520" y="1268761"/>
          <a:ext cx="792088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03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997977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8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28638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838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557341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2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46280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13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657863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94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</Words>
  <Application>Microsoft Office PowerPoint</Application>
  <PresentationFormat>ワイド画面</PresentationFormat>
  <Paragraphs>16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沖渚</dc:creator>
  <cp:lastModifiedBy>沖渚</cp:lastModifiedBy>
  <cp:revision>6</cp:revision>
  <dcterms:created xsi:type="dcterms:W3CDTF">2015-06-04T13:50:04Z</dcterms:created>
  <dcterms:modified xsi:type="dcterms:W3CDTF">2015-06-04T23:06:26Z</dcterms:modified>
</cp:coreProperties>
</file>