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4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5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6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6A"/>
    <a:srgbClr val="0E7AC4"/>
    <a:srgbClr val="EB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92" d="100"/>
          <a:sy n="92" d="100"/>
        </p:scale>
        <p:origin x="354" y="-2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%5bp=10000_t=1.0e-06%5d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0.001%5d.csv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%5d.csv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%5d.csv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000%5d.csv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%5bp=10000_t=1.0e-06%5d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0.001%5d.csv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%5d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BatchData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%5d.csv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isdleuc\Desktop\sence\&#12475;&#12531;&#12471;&#12531;&#12464;&#24037;&#23398;&#29305;&#35542;&#35506;&#38988;2\resume\Kalman3-1%5bp=10000_t=1000000%5d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&#24037;&#23398;&#29305;&#35542;\resume\SequentialData2-4-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K:\temp\&#12475;&#12531;&#12471;&#12531;&#1246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dleuc\Desktop\sence\&#12475;&#12531;&#12471;&#12531;&#12464;&#24037;&#23398;&#29305;&#35542;&#35506;&#38988;2\resume\Kalman3-1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499833351849801E-2"/>
          <c:y val="6.4844955498771742E-2"/>
          <c:w val="0.92380846572603048"/>
          <c:h val="0.70736831710056902"/>
        </c:manualLayout>
      </c:layout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BatchDatas!$B$4:$B$30</c:f>
              <c:numCache>
                <c:formatCode>General</c:formatCode>
                <c:ptCount val="27"/>
                <c:pt idx="0">
                  <c:v>9.8614639993265794</c:v>
                </c:pt>
                <c:pt idx="1">
                  <c:v>5.28510375592304</c:v>
                </c:pt>
                <c:pt idx="2">
                  <c:v>19.9781202522915</c:v>
                </c:pt>
                <c:pt idx="3">
                  <c:v>-15.567374228808401</c:v>
                </c:pt>
                <c:pt idx="4">
                  <c:v>-21.117303526544202</c:v>
                </c:pt>
                <c:pt idx="5">
                  <c:v>3.6616295959593201</c:v>
                </c:pt>
                <c:pt idx="6">
                  <c:v>0.68588491526559403</c:v>
                </c:pt>
                <c:pt idx="7">
                  <c:v>-3.4839087499960102</c:v>
                </c:pt>
                <c:pt idx="8">
                  <c:v>-5.1497650524306602</c:v>
                </c:pt>
                <c:pt idx="9">
                  <c:v>-3.8461851749190199</c:v>
                </c:pt>
                <c:pt idx="10">
                  <c:v>-3.2137775992834801</c:v>
                </c:pt>
                <c:pt idx="11">
                  <c:v>-2.2781422327352399</c:v>
                </c:pt>
                <c:pt idx="12">
                  <c:v>-2.21668104119329</c:v>
                </c:pt>
                <c:pt idx="13">
                  <c:v>-2.59457569029688</c:v>
                </c:pt>
                <c:pt idx="14">
                  <c:v>-2.2679692659295201</c:v>
                </c:pt>
                <c:pt idx="15">
                  <c:v>-2.5618404615577699</c:v>
                </c:pt>
                <c:pt idx="16">
                  <c:v>-2.5232757651535</c:v>
                </c:pt>
                <c:pt idx="17">
                  <c:v>-2.6953962520447101</c:v>
                </c:pt>
                <c:pt idx="18">
                  <c:v>-2.7202525091509799</c:v>
                </c:pt>
                <c:pt idx="19">
                  <c:v>-2.6864960954139998</c:v>
                </c:pt>
                <c:pt idx="20">
                  <c:v>-2.6823708568410001</c:v>
                </c:pt>
                <c:pt idx="21">
                  <c:v>-2.6769558599643801</c:v>
                </c:pt>
                <c:pt idx="22">
                  <c:v>-2.6688886154855802</c:v>
                </c:pt>
                <c:pt idx="23">
                  <c:v>-2.7307369661953702</c:v>
                </c:pt>
                <c:pt idx="24">
                  <c:v>-2.7365052614398699</c:v>
                </c:pt>
                <c:pt idx="25">
                  <c:v>-2.8409817479650998</c:v>
                </c:pt>
                <c:pt idx="26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BatchDatas!$C$4:$C$30</c:f>
              <c:numCache>
                <c:formatCode>General</c:formatCode>
                <c:ptCount val="27"/>
                <c:pt idx="0">
                  <c:v>5.7845619997840396</c:v>
                </c:pt>
                <c:pt idx="1">
                  <c:v>5.1218650247436699</c:v>
                </c:pt>
                <c:pt idx="2">
                  <c:v>7.3536315457058201</c:v>
                </c:pt>
                <c:pt idx="3">
                  <c:v>1.84572006550881</c:v>
                </c:pt>
                <c:pt idx="4">
                  <c:v>0.94110123188856598</c:v>
                </c:pt>
                <c:pt idx="5">
                  <c:v>5.0907783333334002</c:v>
                </c:pt>
                <c:pt idx="6">
                  <c:v>4.5639565819225902</c:v>
                </c:pt>
                <c:pt idx="7">
                  <c:v>3.7997252955429399</c:v>
                </c:pt>
                <c:pt idx="8">
                  <c:v>3.4744604339671898</c:v>
                </c:pt>
                <c:pt idx="9">
                  <c:v>3.7404195251686998</c:v>
                </c:pt>
                <c:pt idx="10">
                  <c:v>3.8794811620427798</c:v>
                </c:pt>
                <c:pt idx="11">
                  <c:v>4.0971984180321401</c:v>
                </c:pt>
                <c:pt idx="12">
                  <c:v>4.1128911339002103</c:v>
                </c:pt>
                <c:pt idx="13">
                  <c:v>4.0088266119130997</c:v>
                </c:pt>
                <c:pt idx="14">
                  <c:v>4.1104724384528204</c:v>
                </c:pt>
                <c:pt idx="15">
                  <c:v>4.0086108792806696</c:v>
                </c:pt>
                <c:pt idx="16">
                  <c:v>4.0245721713921299</c:v>
                </c:pt>
                <c:pt idx="17">
                  <c:v>3.9398963714324999</c:v>
                </c:pt>
                <c:pt idx="18">
                  <c:v>3.92325881479896</c:v>
                </c:pt>
                <c:pt idx="19">
                  <c:v>3.9558308548273402</c:v>
                </c:pt>
                <c:pt idx="20">
                  <c:v>3.9661684758207199</c:v>
                </c:pt>
                <c:pt idx="21">
                  <c:v>3.9329014512193798</c:v>
                </c:pt>
                <c:pt idx="22">
                  <c:v>3.92435920874071</c:v>
                </c:pt>
                <c:pt idx="23">
                  <c:v>3.9616072262226001</c:v>
                </c:pt>
                <c:pt idx="24">
                  <c:v>3.96377234019057</c:v>
                </c:pt>
                <c:pt idx="25">
                  <c:v>3.9926022537900301</c:v>
                </c:pt>
                <c:pt idx="26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BatchDatas!$A$4:$A$30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BatchDatas!$D$4:$D$30</c:f>
              <c:numCache>
                <c:formatCode>General</c:formatCode>
                <c:ptCount val="27"/>
                <c:pt idx="0">
                  <c:v>1.06342599999136</c:v>
                </c:pt>
                <c:pt idx="1">
                  <c:v>1.0395668674687299</c:v>
                </c:pt>
                <c:pt idx="2">
                  <c:v>1.1233518611975299</c:v>
                </c:pt>
                <c:pt idx="3">
                  <c:v>0.91303303303265404</c:v>
                </c:pt>
                <c:pt idx="4">
                  <c:v>0.87702287439617799</c:v>
                </c:pt>
                <c:pt idx="5">
                  <c:v>1.0457896464646199</c:v>
                </c:pt>
                <c:pt idx="6">
                  <c:v>1.0234396327684501</c:v>
                </c:pt>
                <c:pt idx="7">
                  <c:v>0.99019210852714001</c:v>
                </c:pt>
                <c:pt idx="8">
                  <c:v>0.97541035820743205</c:v>
                </c:pt>
                <c:pt idx="9">
                  <c:v>0.98784775997828</c:v>
                </c:pt>
                <c:pt idx="10">
                  <c:v>0.99465522401835205</c:v>
                </c:pt>
                <c:pt idx="11">
                  <c:v>1.00566120533619</c:v>
                </c:pt>
                <c:pt idx="12">
                  <c:v>1.0064939254343199</c:v>
                </c:pt>
                <c:pt idx="13">
                  <c:v>1.00076977065843</c:v>
                </c:pt>
                <c:pt idx="14">
                  <c:v>1.0066593926804701</c:v>
                </c:pt>
                <c:pt idx="15">
                  <c:v>1.0005151266921899</c:v>
                </c:pt>
                <c:pt idx="16">
                  <c:v>1.00153377783275</c:v>
                </c:pt>
                <c:pt idx="17">
                  <c:v>0.99588003427243599</c:v>
                </c:pt>
                <c:pt idx="18">
                  <c:v>0.99469819191893805</c:v>
                </c:pt>
                <c:pt idx="19">
                  <c:v>0.99713334732262504</c:v>
                </c:pt>
                <c:pt idx="20">
                  <c:v>0.99796136613961095</c:v>
                </c:pt>
                <c:pt idx="21">
                  <c:v>0.99513607233296497</c:v>
                </c:pt>
                <c:pt idx="22">
                  <c:v>0.99435171538398404</c:v>
                </c:pt>
                <c:pt idx="23">
                  <c:v>0.99801288714172998</c:v>
                </c:pt>
                <c:pt idx="24">
                  <c:v>0.99824579848888895</c:v>
                </c:pt>
                <c:pt idx="25">
                  <c:v>1.0016086779154201</c:v>
                </c:pt>
                <c:pt idx="26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29232"/>
        <c:axId val="221824752"/>
      </c:lineChart>
      <c:catAx>
        <c:axId val="221829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9964849584614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1824752"/>
        <c:crossesAt val="0"/>
        <c:auto val="1"/>
        <c:lblAlgn val="ctr"/>
        <c:lblOffset val="100"/>
        <c:noMultiLvlLbl val="0"/>
      </c:catAx>
      <c:valAx>
        <c:axId val="221824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1.2345850461059881E-2"/>
              <c:y val="0.32446549148860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1829232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 smtClean="0"/>
              <a:t>サンプリング周期 </a:t>
            </a:r>
            <a:r>
              <a:rPr lang="en-US" altLang="ja-JP" sz="1800" dirty="0" smtClean="0"/>
              <a:t>τ = 0</a:t>
            </a:r>
            <a:endParaRPr lang="ja-JP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925102071992002"/>
          <c:y val="0.16559298966781469"/>
          <c:w val="0.83208896928119103"/>
          <c:h val="0.62234418397955782"/>
        </c:manualLayout>
      </c:layout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738320"/>
        <c:axId val="217404432"/>
      </c:lineChart>
      <c:catAx>
        <c:axId val="15773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404432"/>
        <c:crosses val="autoZero"/>
        <c:auto val="1"/>
        <c:lblAlgn val="ctr"/>
        <c:lblOffset val="0"/>
        <c:noMultiLvlLbl val="0"/>
      </c:catAx>
      <c:valAx>
        <c:axId val="217404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77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サンプリング周期 </a:t>
            </a:r>
            <a:r>
              <a:rPr lang="en-US" sz="1800"/>
              <a:t>τ = </a:t>
            </a:r>
            <a:r>
              <a:rPr lang="en-US" sz="1800" b="0"/>
              <a:t>10</a:t>
            </a:r>
            <a:r>
              <a:rPr lang="en-US" sz="1800" baseline="30000"/>
              <a:t>-6</a:t>
            </a:r>
            <a:endParaRPr lang="ja-JP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3.6148576526084499E-3</c:v>
                </c:pt>
                <c:pt idx="2">
                  <c:v>-1.02826954498149</c:v>
                </c:pt>
                <c:pt idx="3">
                  <c:v>35.107415650760302</c:v>
                </c:pt>
                <c:pt idx="4">
                  <c:v>45.032823596045098</c:v>
                </c:pt>
                <c:pt idx="5">
                  <c:v>54.782938980009</c:v>
                </c:pt>
                <c:pt idx="6">
                  <c:v>-14.1817909466426</c:v>
                </c:pt>
                <c:pt idx="7">
                  <c:v>-23.618185505980499</c:v>
                </c:pt>
                <c:pt idx="8">
                  <c:v>10.7308812791997</c:v>
                </c:pt>
                <c:pt idx="9">
                  <c:v>4.8079535678448799</c:v>
                </c:pt>
                <c:pt idx="10">
                  <c:v>-2.74568523626303</c:v>
                </c:pt>
                <c:pt idx="11">
                  <c:v>-5.0519008024681504</c:v>
                </c:pt>
                <c:pt idx="12">
                  <c:v>-3.5864771921290299</c:v>
                </c:pt>
                <c:pt idx="13">
                  <c:v>-2.88409786674936</c:v>
                </c:pt>
                <c:pt idx="14">
                  <c:v>-2.0493007526773401</c:v>
                </c:pt>
                <c:pt idx="15">
                  <c:v>-2.0342642937314501</c:v>
                </c:pt>
                <c:pt idx="16">
                  <c:v>-2.56170416398363</c:v>
                </c:pt>
                <c:pt idx="17">
                  <c:v>-2.24247242784794</c:v>
                </c:pt>
                <c:pt idx="18">
                  <c:v>-2.58050889627336</c:v>
                </c:pt>
                <c:pt idx="19">
                  <c:v>-2.5503976216254798</c:v>
                </c:pt>
                <c:pt idx="20">
                  <c:v>-2.70584757193796</c:v>
                </c:pt>
                <c:pt idx="21">
                  <c:v>-2.72357840920212</c:v>
                </c:pt>
                <c:pt idx="22">
                  <c:v>-2.7082153628056802</c:v>
                </c:pt>
                <c:pt idx="23">
                  <c:v>-2.7109653374912601</c:v>
                </c:pt>
                <c:pt idx="24">
                  <c:v>-2.6794069645929799</c:v>
                </c:pt>
                <c:pt idx="25">
                  <c:v>-2.66403700365808</c:v>
                </c:pt>
                <c:pt idx="26">
                  <c:v>-2.7586882737331999</c:v>
                </c:pt>
                <c:pt idx="27">
                  <c:v>-2.7652489090382599</c:v>
                </c:pt>
                <c:pt idx="28">
                  <c:v>-2.8864298858778699</c:v>
                </c:pt>
                <c:pt idx="29">
                  <c:v>-2.8736368102867802</c:v>
                </c:pt>
                <c:pt idx="30">
                  <c:v>-2.7985705156625298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-5.0608007136518203E-2</c:v>
                </c:pt>
                <c:pt idx="2">
                  <c:v>6.8865105600180003</c:v>
                </c:pt>
                <c:pt idx="3">
                  <c:v>10.5094176704406</c:v>
                </c:pt>
                <c:pt idx="4">
                  <c:v>11.856041512580299</c:v>
                </c:pt>
                <c:pt idx="5">
                  <c:v>13.410395012514</c:v>
                </c:pt>
                <c:pt idx="6">
                  <c:v>2.1004642688351902</c:v>
                </c:pt>
                <c:pt idx="7">
                  <c:v>0.45203250431641601</c:v>
                </c:pt>
                <c:pt idx="8">
                  <c:v>6.6193608681898004</c:v>
                </c:pt>
                <c:pt idx="9">
                  <c:v>5.4870048827640403</c:v>
                </c:pt>
                <c:pt idx="10">
                  <c:v>3.9911540511796399</c:v>
                </c:pt>
                <c:pt idx="11">
                  <c:v>3.5010513565718799</c:v>
                </c:pt>
                <c:pt idx="12">
                  <c:v>3.8271017056150201</c:v>
                </c:pt>
                <c:pt idx="13">
                  <c:v>3.9970975271898501</c:v>
                </c:pt>
                <c:pt idx="14">
                  <c:v>4.2118492408816399</c:v>
                </c:pt>
                <c:pt idx="15">
                  <c:v>4.2161512412266804</c:v>
                </c:pt>
                <c:pt idx="16">
                  <c:v>4.0519231495894203</c:v>
                </c:pt>
                <c:pt idx="17">
                  <c:v>4.1668609990300602</c:v>
                </c:pt>
                <c:pt idx="18">
                  <c:v>4.0285811949945503</c:v>
                </c:pt>
                <c:pt idx="19">
                  <c:v>4.0440269976944201</c:v>
                </c:pt>
                <c:pt idx="20">
                  <c:v>3.94370911666558</c:v>
                </c:pt>
                <c:pt idx="21">
                  <c:v>3.92528819860128</c:v>
                </c:pt>
                <c:pt idx="22">
                  <c:v>3.9584735603616101</c:v>
                </c:pt>
                <c:pt idx="23">
                  <c:v>3.96854430021232</c:v>
                </c:pt>
                <c:pt idx="24">
                  <c:v>3.93486175165997</c:v>
                </c:pt>
                <c:pt idx="25">
                  <c:v>3.92693875708698</c:v>
                </c:pt>
                <c:pt idx="26">
                  <c:v>3.9594347784290602</c:v>
                </c:pt>
                <c:pt idx="27">
                  <c:v>3.9609022374439902</c:v>
                </c:pt>
                <c:pt idx="28">
                  <c:v>3.9806110610626</c:v>
                </c:pt>
                <c:pt idx="29">
                  <c:v>3.9792185294231102</c:v>
                </c:pt>
                <c:pt idx="30">
                  <c:v>3.9735066992031198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0.70851209998210696</c:v>
                </c:pt>
                <c:pt idx="2">
                  <c:v>1.2092719393581199</c:v>
                </c:pt>
                <c:pt idx="3">
                  <c:v>1.27783250028665</c:v>
                </c:pt>
                <c:pt idx="4">
                  <c:v>1.3227991685970899</c:v>
                </c:pt>
                <c:pt idx="5">
                  <c:v>1.38439229500228</c:v>
                </c:pt>
                <c:pt idx="6">
                  <c:v>0.92451580725966498</c:v>
                </c:pt>
                <c:pt idx="7">
                  <c:v>0.85373343955366798</c:v>
                </c:pt>
                <c:pt idx="8">
                  <c:v>1.1246141748710099</c:v>
                </c:pt>
                <c:pt idx="9">
                  <c:v>1.0723584182849699</c:v>
                </c:pt>
                <c:pt idx="10">
                  <c:v>1.0014794161003699</c:v>
                </c:pt>
                <c:pt idx="11">
                  <c:v>0.97705877161010501</c:v>
                </c:pt>
                <c:pt idx="12">
                  <c:v>0.99381525321859698</c:v>
                </c:pt>
                <c:pt idx="13">
                  <c:v>1.00302930292272</c:v>
                </c:pt>
                <c:pt idx="14">
                  <c:v>1.0150961715225499</c:v>
                </c:pt>
                <c:pt idx="15">
                  <c:v>1.0153523424230699</c:v>
                </c:pt>
                <c:pt idx="16">
                  <c:v>1.0051507468980501</c:v>
                </c:pt>
                <c:pt idx="17">
                  <c:v>1.0127716052645399</c:v>
                </c:pt>
                <c:pt idx="18">
                  <c:v>1.00312849804135</c:v>
                </c:pt>
                <c:pt idx="19">
                  <c:v>1.0042903473845499</c:v>
                </c:pt>
                <c:pt idx="20">
                  <c:v>0.99626413191034102</c:v>
                </c:pt>
                <c:pt idx="21">
                  <c:v>0.99464990409560305</c:v>
                </c:pt>
                <c:pt idx="22">
                  <c:v>0.99779243193358702</c:v>
                </c:pt>
                <c:pt idx="23">
                  <c:v>0.99886056674315105</c:v>
                </c:pt>
                <c:pt idx="24">
                  <c:v>0.99491038633314199</c:v>
                </c:pt>
                <c:pt idx="25">
                  <c:v>0.99383438404611701</c:v>
                </c:pt>
                <c:pt idx="26">
                  <c:v>0.99888535067891704</c:v>
                </c:pt>
                <c:pt idx="27">
                  <c:v>0.99916367062244604</c:v>
                </c:pt>
                <c:pt idx="28">
                  <c:v>1.00368838077708</c:v>
                </c:pt>
                <c:pt idx="29">
                  <c:v>1.0032603411649501</c:v>
                </c:pt>
                <c:pt idx="30">
                  <c:v>1.0008880117636201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946224"/>
        <c:axId val="234946784"/>
      </c:lineChart>
      <c:catAx>
        <c:axId val="23494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946784"/>
        <c:crosses val="autoZero"/>
        <c:auto val="1"/>
        <c:lblAlgn val="ctr"/>
        <c:lblOffset val="100"/>
        <c:noMultiLvlLbl val="0"/>
      </c:catAx>
      <c:valAx>
        <c:axId val="234946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9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-3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806948533496281"/>
          <c:y val="0.15289207907716754"/>
          <c:w val="0.83208896928119103"/>
          <c:h val="0.64372092828260175"/>
        </c:manualLayout>
      </c:layout>
      <c:lineChart>
        <c:grouping val="standard"/>
        <c:varyColors val="0"/>
        <c:ser>
          <c:idx val="0"/>
          <c:order val="0"/>
          <c:tx>
            <c:strRef>
              <c:f>'Kalman3-1(p=10000_t=0.001)'!$B$1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3.6148572933641199E-3</c:v>
                </c:pt>
                <c:pt idx="2">
                  <c:v>-1.02492411828165</c:v>
                </c:pt>
                <c:pt idx="3">
                  <c:v>6.1455593246770297</c:v>
                </c:pt>
                <c:pt idx="4">
                  <c:v>5.5759435140575899</c:v>
                </c:pt>
                <c:pt idx="5">
                  <c:v>19.710923905791802</c:v>
                </c:pt>
                <c:pt idx="6">
                  <c:v>-16.1289230729206</c:v>
                </c:pt>
                <c:pt idx="7">
                  <c:v>-25.730080664174999</c:v>
                </c:pt>
                <c:pt idx="8">
                  <c:v>25.2772418173749</c:v>
                </c:pt>
                <c:pt idx="9">
                  <c:v>1.81959197256123</c:v>
                </c:pt>
                <c:pt idx="10">
                  <c:v>-6.5746416839190198</c:v>
                </c:pt>
                <c:pt idx="11">
                  <c:v>-10.4937951189311</c:v>
                </c:pt>
                <c:pt idx="12">
                  <c:v>-2.9140493430494101</c:v>
                </c:pt>
                <c:pt idx="13">
                  <c:v>-1.4319910151533499</c:v>
                </c:pt>
                <c:pt idx="14">
                  <c:v>-1.26867575041217</c:v>
                </c:pt>
                <c:pt idx="15">
                  <c:v>-1.54140645147458</c:v>
                </c:pt>
                <c:pt idx="16">
                  <c:v>-2.5105844994644801</c:v>
                </c:pt>
                <c:pt idx="17">
                  <c:v>-2.2534872775114301</c:v>
                </c:pt>
                <c:pt idx="18">
                  <c:v>-2.3747502074854698</c:v>
                </c:pt>
                <c:pt idx="19">
                  <c:v>-2.3997094035844801</c:v>
                </c:pt>
                <c:pt idx="20">
                  <c:v>-2.32523648925239</c:v>
                </c:pt>
                <c:pt idx="21">
                  <c:v>-2.3219267347904</c:v>
                </c:pt>
                <c:pt idx="22">
                  <c:v>-2.41817035039614</c:v>
                </c:pt>
                <c:pt idx="23">
                  <c:v>-2.4331209653772299</c:v>
                </c:pt>
                <c:pt idx="24">
                  <c:v>-2.4111698358813598</c:v>
                </c:pt>
                <c:pt idx="25">
                  <c:v>-2.4090264317558199</c:v>
                </c:pt>
                <c:pt idx="26">
                  <c:v>-2.4225992857263998</c:v>
                </c:pt>
                <c:pt idx="27">
                  <c:v>-2.4212678614420802</c:v>
                </c:pt>
                <c:pt idx="28">
                  <c:v>-2.4241689681854202</c:v>
                </c:pt>
                <c:pt idx="29">
                  <c:v>-2.4221980335364099</c:v>
                </c:pt>
                <c:pt idx="30">
                  <c:v>-2.4216314211294501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-5.06080020715085E-2</c:v>
                </c:pt>
                <c:pt idx="2">
                  <c:v>6.86401997643316</c:v>
                </c:pt>
                <c:pt idx="3">
                  <c:v>5.6583110644374202</c:v>
                </c:pt>
                <c:pt idx="4">
                  <c:v>5.6241764776740304</c:v>
                </c:pt>
                <c:pt idx="5">
                  <c:v>7.4366634453140898</c:v>
                </c:pt>
                <c:pt idx="6">
                  <c:v>2.0577632912165198</c:v>
                </c:pt>
                <c:pt idx="7">
                  <c:v>0.41777145424810602</c:v>
                </c:pt>
                <c:pt idx="8">
                  <c:v>9.730363892562</c:v>
                </c:pt>
                <c:pt idx="9">
                  <c:v>4.9044535594042804</c:v>
                </c:pt>
                <c:pt idx="10">
                  <c:v>3.0609798865170998</c:v>
                </c:pt>
                <c:pt idx="11">
                  <c:v>2.0485434141541901</c:v>
                </c:pt>
                <c:pt idx="12">
                  <c:v>4.1766525602090399</c:v>
                </c:pt>
                <c:pt idx="13">
                  <c:v>4.6931178011805299</c:v>
                </c:pt>
                <c:pt idx="14">
                  <c:v>4.7572671304956904</c:v>
                </c:pt>
                <c:pt idx="15">
                  <c:v>4.6141818392533098</c:v>
                </c:pt>
                <c:pt idx="16">
                  <c:v>3.9974195179532699</c:v>
                </c:pt>
                <c:pt idx="17">
                  <c:v>4.2811167195450102</c:v>
                </c:pt>
                <c:pt idx="18">
                  <c:v>4.0200926836508799</c:v>
                </c:pt>
                <c:pt idx="19">
                  <c:v>4.0521751629807099</c:v>
                </c:pt>
                <c:pt idx="20">
                  <c:v>4.0220741762652201</c:v>
                </c:pt>
                <c:pt idx="21">
                  <c:v>4.0222234442559701</c:v>
                </c:pt>
                <c:pt idx="22">
                  <c:v>4.0044520886975299</c:v>
                </c:pt>
                <c:pt idx="23">
                  <c:v>3.9989335661544398</c:v>
                </c:pt>
                <c:pt idx="24">
                  <c:v>4.0090090765057704</c:v>
                </c:pt>
                <c:pt idx="25">
                  <c:v>4.01025875711652</c:v>
                </c:pt>
                <c:pt idx="26">
                  <c:v>4.0014501764888797</c:v>
                </c:pt>
                <c:pt idx="27">
                  <c:v>4.0024277084026201</c:v>
                </c:pt>
                <c:pt idx="28">
                  <c:v>4.0001250232072296</c:v>
                </c:pt>
                <c:pt idx="29">
                  <c:v>4.0018350162823104</c:v>
                </c:pt>
                <c:pt idx="30">
                  <c:v>4.0023608674985498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0.70851210034572698</c:v>
                </c:pt>
                <c:pt idx="2">
                  <c:v>1.20752208463712</c:v>
                </c:pt>
                <c:pt idx="3">
                  <c:v>1.08220071832381</c:v>
                </c:pt>
                <c:pt idx="4">
                  <c:v>1.0828016977097601</c:v>
                </c:pt>
                <c:pt idx="5">
                  <c:v>1.1378284632565101</c:v>
                </c:pt>
                <c:pt idx="6">
                  <c:v>0.94066399873669604</c:v>
                </c:pt>
                <c:pt idx="7">
                  <c:v>0.87288456360837996</c:v>
                </c:pt>
                <c:pt idx="8">
                  <c:v>1.28013825769107</c:v>
                </c:pt>
                <c:pt idx="9">
                  <c:v>1.0480564100331999</c:v>
                </c:pt>
                <c:pt idx="10">
                  <c:v>0.95448038647099898</c:v>
                </c:pt>
                <c:pt idx="11">
                  <c:v>0.89582986306574497</c:v>
                </c:pt>
                <c:pt idx="12">
                  <c:v>1.0286171885750801</c:v>
                </c:pt>
                <c:pt idx="13">
                  <c:v>1.06775730278283</c:v>
                </c:pt>
                <c:pt idx="14">
                  <c:v>1.0732189967838199</c:v>
                </c:pt>
                <c:pt idx="15">
                  <c:v>1.0571474150789399</c:v>
                </c:pt>
                <c:pt idx="16">
                  <c:v>0.97405163890824098</c:v>
                </c:pt>
                <c:pt idx="17">
                  <c:v>1.03177259121419</c:v>
                </c:pt>
                <c:pt idx="18">
                  <c:v>0.96011070138426502</c:v>
                </c:pt>
                <c:pt idx="19">
                  <c:v>0.97846080461477603</c:v>
                </c:pt>
                <c:pt idx="20">
                  <c:v>0.94459149922060703</c:v>
                </c:pt>
                <c:pt idx="21">
                  <c:v>0.94327327297469499</c:v>
                </c:pt>
                <c:pt idx="22">
                  <c:v>0.98683378494284402</c:v>
                </c:pt>
                <c:pt idx="23">
                  <c:v>0.99680270032723195</c:v>
                </c:pt>
                <c:pt idx="24">
                  <c:v>0.97698832771637301</c:v>
                </c:pt>
                <c:pt idx="25">
                  <c:v>0.973905595778359</c:v>
                </c:pt>
                <c:pt idx="26">
                  <c:v>0.99969619856210101</c:v>
                </c:pt>
                <c:pt idx="27">
                  <c:v>0.99613474992179796</c:v>
                </c:pt>
                <c:pt idx="28">
                  <c:v>1.00590271764193</c:v>
                </c:pt>
                <c:pt idx="29">
                  <c:v>0.997282640070146</c:v>
                </c:pt>
                <c:pt idx="30">
                  <c:v>0.99425137807064401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950144"/>
        <c:axId val="234950704"/>
      </c:lineChart>
      <c:catAx>
        <c:axId val="23495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950704"/>
        <c:crosses val="autoZero"/>
        <c:auto val="1"/>
        <c:lblAlgn val="ctr"/>
        <c:lblOffset val="0"/>
        <c:noMultiLvlLbl val="0"/>
      </c:catAx>
      <c:valAx>
        <c:axId val="234950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9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0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3.6144979999999998E-3</c:v>
                </c:pt>
                <c:pt idx="2">
                  <c:v>-0.238833505</c:v>
                </c:pt>
                <c:pt idx="3">
                  <c:v>-0.28716648500000003</c:v>
                </c:pt>
                <c:pt idx="4">
                  <c:v>-0.42807324600000002</c:v>
                </c:pt>
                <c:pt idx="5">
                  <c:v>-0.42284987099999999</c:v>
                </c:pt>
                <c:pt idx="6">
                  <c:v>-0.80142347899999999</c:v>
                </c:pt>
                <c:pt idx="7">
                  <c:v>-1.1322191749999999</c:v>
                </c:pt>
                <c:pt idx="8">
                  <c:v>-0.22236562300000001</c:v>
                </c:pt>
                <c:pt idx="9">
                  <c:v>-1.438206989</c:v>
                </c:pt>
                <c:pt idx="10">
                  <c:v>-1.6519509109999999</c:v>
                </c:pt>
                <c:pt idx="11">
                  <c:v>-5.093424357</c:v>
                </c:pt>
                <c:pt idx="12">
                  <c:v>2.052260145</c:v>
                </c:pt>
                <c:pt idx="13">
                  <c:v>1.1734337990000001</c:v>
                </c:pt>
                <c:pt idx="14">
                  <c:v>-2.4094115669999998</c:v>
                </c:pt>
                <c:pt idx="15">
                  <c:v>-2.0103793539999999</c:v>
                </c:pt>
                <c:pt idx="16">
                  <c:v>-2.1405344820000001</c:v>
                </c:pt>
                <c:pt idx="17">
                  <c:v>-2.6263373190000001</c:v>
                </c:pt>
                <c:pt idx="18">
                  <c:v>-2.4560220479999999</c:v>
                </c:pt>
                <c:pt idx="19">
                  <c:v>-2.4600686280000001</c:v>
                </c:pt>
                <c:pt idx="20">
                  <c:v>-2.4569015940000001</c:v>
                </c:pt>
                <c:pt idx="21">
                  <c:v>-2.4567528670000001</c:v>
                </c:pt>
                <c:pt idx="22">
                  <c:v>-2.4570672670000002</c:v>
                </c:pt>
                <c:pt idx="23">
                  <c:v>-2.45707232</c:v>
                </c:pt>
                <c:pt idx="24">
                  <c:v>-2.4569448039999999</c:v>
                </c:pt>
                <c:pt idx="25">
                  <c:v>-2.4569247779999999</c:v>
                </c:pt>
                <c:pt idx="26">
                  <c:v>-2.456972822</c:v>
                </c:pt>
                <c:pt idx="27">
                  <c:v>-2.4569591289999999</c:v>
                </c:pt>
                <c:pt idx="28">
                  <c:v>-2.4569685909999999</c:v>
                </c:pt>
                <c:pt idx="29">
                  <c:v>-2.4569569069999999</c:v>
                </c:pt>
                <c:pt idx="30">
                  <c:v>-2.456953564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-5.0602973000000002E-2</c:v>
                </c:pt>
                <c:pt idx="2">
                  <c:v>1.5793189329999999</c:v>
                </c:pt>
                <c:pt idx="3">
                  <c:v>1.873323099</c:v>
                </c:pt>
                <c:pt idx="4">
                  <c:v>2.6199514399999999</c:v>
                </c:pt>
                <c:pt idx="5">
                  <c:v>2.5970224960000001</c:v>
                </c:pt>
                <c:pt idx="6">
                  <c:v>3.8876244199999999</c:v>
                </c:pt>
                <c:pt idx="7">
                  <c:v>4.6941602380000003</c:v>
                </c:pt>
                <c:pt idx="8">
                  <c:v>3.2677936129999998</c:v>
                </c:pt>
                <c:pt idx="9">
                  <c:v>4.316710767</c:v>
                </c:pt>
                <c:pt idx="10">
                  <c:v>4.391121762</c:v>
                </c:pt>
                <c:pt idx="11">
                  <c:v>4.3900328030000004</c:v>
                </c:pt>
                <c:pt idx="12">
                  <c:v>6.0442195359999999</c:v>
                </c:pt>
                <c:pt idx="13">
                  <c:v>5.6723570199999997</c:v>
                </c:pt>
                <c:pt idx="14">
                  <c:v>3.2828828670000001</c:v>
                </c:pt>
                <c:pt idx="15">
                  <c:v>3.8025200799999999</c:v>
                </c:pt>
                <c:pt idx="16">
                  <c:v>3.4920113009999998</c:v>
                </c:pt>
                <c:pt idx="17">
                  <c:v>3.472557959</c:v>
                </c:pt>
                <c:pt idx="18">
                  <c:v>3.5744192300000002</c:v>
                </c:pt>
                <c:pt idx="19">
                  <c:v>3.5691143400000001</c:v>
                </c:pt>
                <c:pt idx="20">
                  <c:v>3.5745788570000001</c:v>
                </c:pt>
                <c:pt idx="21">
                  <c:v>3.5748960799999998</c:v>
                </c:pt>
                <c:pt idx="22">
                  <c:v>3.5741020250000002</c:v>
                </c:pt>
                <c:pt idx="23">
                  <c:v>3.5740872690000001</c:v>
                </c:pt>
                <c:pt idx="24">
                  <c:v>3.5745096589999998</c:v>
                </c:pt>
                <c:pt idx="25">
                  <c:v>3.5745838590000001</c:v>
                </c:pt>
                <c:pt idx="26">
                  <c:v>3.5743870219999998</c:v>
                </c:pt>
                <c:pt idx="27">
                  <c:v>3.57444849</c:v>
                </c:pt>
                <c:pt idx="28">
                  <c:v>3.5744023070000002</c:v>
                </c:pt>
                <c:pt idx="29">
                  <c:v>3.5744639120000001</c:v>
                </c:pt>
                <c:pt idx="30">
                  <c:v>3.574482846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0.70851246099999998</c:v>
                </c:pt>
                <c:pt idx="2">
                  <c:v>0.79635181099999997</c:v>
                </c:pt>
                <c:pt idx="3">
                  <c:v>0.81322507700000002</c:v>
                </c:pt>
                <c:pt idx="4">
                  <c:v>0.85928496399999998</c:v>
                </c:pt>
                <c:pt idx="5">
                  <c:v>0.85774751199999999</c:v>
                </c:pt>
                <c:pt idx="6">
                  <c:v>0.95311365100000001</c:v>
                </c:pt>
                <c:pt idx="7">
                  <c:v>1.020035536</c:v>
                </c:pt>
                <c:pt idx="8">
                  <c:v>0.88324459799999999</c:v>
                </c:pt>
                <c:pt idx="9">
                  <c:v>1.006272356</c:v>
                </c:pt>
                <c:pt idx="10">
                  <c:v>1.0188555539999999</c:v>
                </c:pt>
                <c:pt idx="11">
                  <c:v>1.1028487199999999</c:v>
                </c:pt>
                <c:pt idx="12">
                  <c:v>1.131958537</c:v>
                </c:pt>
                <c:pt idx="13">
                  <c:v>1.101127602</c:v>
                </c:pt>
                <c:pt idx="14">
                  <c:v>0.76972207699999995</c:v>
                </c:pt>
                <c:pt idx="15">
                  <c:v>0.90542435700000001</c:v>
                </c:pt>
                <c:pt idx="16">
                  <c:v>0.720936303</c:v>
                </c:pt>
                <c:pt idx="17">
                  <c:v>1.9087533130000001</c:v>
                </c:pt>
                <c:pt idx="18">
                  <c:v>1.078122888</c:v>
                </c:pt>
                <c:pt idx="19">
                  <c:v>1.146861642</c:v>
                </c:pt>
                <c:pt idx="20">
                  <c:v>1.0302495650000001</c:v>
                </c:pt>
                <c:pt idx="21">
                  <c:v>1.0200361579999999</c:v>
                </c:pt>
                <c:pt idx="22">
                  <c:v>1.0557556990000001</c:v>
                </c:pt>
                <c:pt idx="23">
                  <c:v>1.0566409219999999</c:v>
                </c:pt>
                <c:pt idx="24">
                  <c:v>1.024080973</c:v>
                </c:pt>
                <c:pt idx="25">
                  <c:v>1.0169317179999999</c:v>
                </c:pt>
                <c:pt idx="26">
                  <c:v>1.0401059859999999</c:v>
                </c:pt>
                <c:pt idx="27">
                  <c:v>1.0314223490000001</c:v>
                </c:pt>
                <c:pt idx="28">
                  <c:v>1.0391319109999999</c:v>
                </c:pt>
                <c:pt idx="29">
                  <c:v>1.0271342189999999</c:v>
                </c:pt>
                <c:pt idx="30">
                  <c:v>1.022879688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714976"/>
        <c:axId val="349717216"/>
      </c:lineChart>
      <c:catAx>
        <c:axId val="34971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9717216"/>
        <c:crosses val="autoZero"/>
        <c:auto val="1"/>
        <c:lblAlgn val="ctr"/>
        <c:lblOffset val="100"/>
        <c:noMultiLvlLbl val="0"/>
      </c:catAx>
      <c:valAx>
        <c:axId val="349717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971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3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144.53265360990699</c:v>
                </c:pt>
                <c:pt idx="2">
                  <c:v>117.55815671253499</c:v>
                </c:pt>
                <c:pt idx="3">
                  <c:v>97.198660643307207</c:v>
                </c:pt>
                <c:pt idx="4">
                  <c:v>76.800381748536296</c:v>
                </c:pt>
                <c:pt idx="5">
                  <c:v>60.8779039119201</c:v>
                </c:pt>
                <c:pt idx="6">
                  <c:v>42.348504005954297</c:v>
                </c:pt>
                <c:pt idx="7">
                  <c:v>27.127913284778899</c:v>
                </c:pt>
                <c:pt idx="8">
                  <c:v>20.535792350423801</c:v>
                </c:pt>
                <c:pt idx="9">
                  <c:v>9.0127433775954309</c:v>
                </c:pt>
                <c:pt idx="10">
                  <c:v>1.88449360980667</c:v>
                </c:pt>
                <c:pt idx="11">
                  <c:v>-5.0738208708122299</c:v>
                </c:pt>
                <c:pt idx="12">
                  <c:v>-5.9319462313088698</c:v>
                </c:pt>
                <c:pt idx="13">
                  <c:v>-5.8010407073569903</c:v>
                </c:pt>
                <c:pt idx="14">
                  <c:v>-4.9460462455445704</c:v>
                </c:pt>
                <c:pt idx="15">
                  <c:v>-1.98450000000023</c:v>
                </c:pt>
                <c:pt idx="16">
                  <c:v>2.0546006976168099</c:v>
                </c:pt>
                <c:pt idx="17">
                  <c:v>12.3238390882681</c:v>
                </c:pt>
                <c:pt idx="18">
                  <c:v>17.771510346588901</c:v>
                </c:pt>
                <c:pt idx="19">
                  <c:v>29.882939739283501</c:v>
                </c:pt>
                <c:pt idx="20">
                  <c:v>40.656474381027699</c:v>
                </c:pt>
                <c:pt idx="21">
                  <c:v>54.882420879943297</c:v>
                </c:pt>
                <c:pt idx="22">
                  <c:v>73.002682264331199</c:v>
                </c:pt>
                <c:pt idx="23">
                  <c:v>91.898503499621796</c:v>
                </c:pt>
                <c:pt idx="24">
                  <c:v>110.148126150056</c:v>
                </c:pt>
                <c:pt idx="25">
                  <c:v>131.635246860818</c:v>
                </c:pt>
                <c:pt idx="26">
                  <c:v>158.27994297037799</c:v>
                </c:pt>
                <c:pt idx="27">
                  <c:v>183.347814836559</c:v>
                </c:pt>
                <c:pt idx="28">
                  <c:v>212.56171767134001</c:v>
                </c:pt>
                <c:pt idx="29">
                  <c:v>240.292217307702</c:v>
                </c:pt>
                <c:pt idx="30">
                  <c:v>270.88979173030998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0.360507013151532</c:v>
                </c:pt>
                <c:pt idx="2">
                  <c:v>0.29320310972841501</c:v>
                </c:pt>
                <c:pt idx="3">
                  <c:v>0.24238795260399701</c:v>
                </c:pt>
                <c:pt idx="4">
                  <c:v>0.191459574868932</c:v>
                </c:pt>
                <c:pt idx="5">
                  <c:v>0.15169304049186899</c:v>
                </c:pt>
                <c:pt idx="6">
                  <c:v>0.10540061764827401</c:v>
                </c:pt>
                <c:pt idx="7">
                  <c:v>6.7362220478496201E-2</c:v>
                </c:pt>
                <c:pt idx="8">
                  <c:v>5.0882164789234401E-2</c:v>
                </c:pt>
                <c:pt idx="9">
                  <c:v>2.2065456128084599E-2</c:v>
                </c:pt>
                <c:pt idx="10">
                  <c:v>4.2332952445077801E-3</c:v>
                </c:pt>
                <c:pt idx="11">
                  <c:v>-1.3179553977333501E-2</c:v>
                </c:pt>
                <c:pt idx="12">
                  <c:v>-1.53276903902016E-2</c:v>
                </c:pt>
                <c:pt idx="13">
                  <c:v>-1.4999885804323701E-2</c:v>
                </c:pt>
                <c:pt idx="14">
                  <c:v>-1.2858145197289001E-2</c:v>
                </c:pt>
                <c:pt idx="15">
                  <c:v>-5.4370299018171803E-3</c:v>
                </c:pt>
                <c:pt idx="16">
                  <c:v>4.68768941854842E-3</c:v>
                </c:pt>
                <c:pt idx="17">
                  <c:v>3.0438134952558801E-2</c:v>
                </c:pt>
                <c:pt idx="18">
                  <c:v>4.41030249523039E-2</c:v>
                </c:pt>
                <c:pt idx="19">
                  <c:v>7.4493669410101396E-2</c:v>
                </c:pt>
                <c:pt idx="20">
                  <c:v>0.101536521484069</c:v>
                </c:pt>
                <c:pt idx="21">
                  <c:v>0.137257695437705</c:v>
                </c:pt>
                <c:pt idx="22">
                  <c:v>0.182773242887913</c:v>
                </c:pt>
                <c:pt idx="23">
                  <c:v>0.23025341902049101</c:v>
                </c:pt>
                <c:pt idx="24">
                  <c:v>0.276125890668803</c:v>
                </c:pt>
                <c:pt idx="25">
                  <c:v>0.33015510243950003</c:v>
                </c:pt>
                <c:pt idx="26">
                  <c:v>0.397176546034684</c:v>
                </c:pt>
                <c:pt idx="27">
                  <c:v>0.460253905223237</c:v>
                </c:pt>
                <c:pt idx="28">
                  <c:v>0.53378974686181202</c:v>
                </c:pt>
                <c:pt idx="29">
                  <c:v>0.60361637024289405</c:v>
                </c:pt>
                <c:pt idx="30">
                  <c:v>0.68068978571028804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4.8441109286484398E-4</c:v>
                </c:pt>
                <c:pt idx="2">
                  <c:v>3.9516990493584703E-4</c:v>
                </c:pt>
                <c:pt idx="3">
                  <c:v>3.2774158293339003E-4</c:v>
                </c:pt>
                <c:pt idx="4">
                  <c:v>2.6011219026716499E-4</c:v>
                </c:pt>
                <c:pt idx="5">
                  <c:v>2.0726492999831599E-4</c:v>
                </c:pt>
                <c:pt idx="6">
                  <c:v>1.4569818370950099E-4</c:v>
                </c:pt>
                <c:pt idx="7" formatCode="0.00E+00">
                  <c:v>9.5069985159609998E-5</c:v>
                </c:pt>
                <c:pt idx="8" formatCode="0.00E+00">
                  <c:v>7.3118430630479802E-5</c:v>
                </c:pt>
                <c:pt idx="9" formatCode="0.00E+00">
                  <c:v>3.4704421500316399E-5</c:v>
                </c:pt>
                <c:pt idx="10" formatCode="0.00E+00">
                  <c:v>1.0914656640439901E-5</c:v>
                </c:pt>
                <c:pt idx="11" formatCode="0.00E+00">
                  <c:v>-1.2334068533350199E-5</c:v>
                </c:pt>
                <c:pt idx="12" formatCode="0.00E+00">
                  <c:v>-1.5204429079421999E-5</c:v>
                </c:pt>
                <c:pt idx="13" formatCode="0.00E+00">
                  <c:v>-1.4766062916655E-5</c:v>
                </c:pt>
                <c:pt idx="14" formatCode="0.00E+00">
                  <c:v>-1.18996527343778E-5</c:v>
                </c:pt>
                <c:pt idx="15" formatCode="0.00E+00">
                  <c:v>-1.95952123250548E-6</c:v>
                </c:pt>
                <c:pt idx="16" formatCode="0.00E+00">
                  <c:v>1.16129645564527E-5</c:v>
                </c:pt>
                <c:pt idx="17" formatCode="0.00E+00">
                  <c:v>4.6160456471396501E-5</c:v>
                </c:pt>
                <c:pt idx="18" formatCode="0.00E+00">
                  <c:v>6.45087282201393E-5</c:v>
                </c:pt>
                <c:pt idx="19">
                  <c:v>1.05348942193419E-4</c:v>
                </c:pt>
                <c:pt idx="20">
                  <c:v>1.4172046206792401E-4</c:v>
                </c:pt>
                <c:pt idx="21">
                  <c:v>1.89804095258548E-4</c:v>
                </c:pt>
                <c:pt idx="22">
                  <c:v>2.51123172509821E-4</c:v>
                </c:pt>
                <c:pt idx="23">
                  <c:v>3.1514294082448199E-4</c:v>
                </c:pt>
                <c:pt idx="24">
                  <c:v>3.7704733238978902E-4</c:v>
                </c:pt>
                <c:pt idx="25">
                  <c:v>4.5002114784348002E-4</c:v>
                </c:pt>
                <c:pt idx="26">
                  <c:v>5.4062002677655104E-4</c:v>
                </c:pt>
                <c:pt idx="27">
                  <c:v>6.2596042194418603E-4</c:v>
                </c:pt>
                <c:pt idx="28">
                  <c:v>7.2553620979256498E-4</c:v>
                </c:pt>
                <c:pt idx="29">
                  <c:v>8.2017096375102804E-4</c:v>
                </c:pt>
                <c:pt idx="30">
                  <c:v>9.2471770681877205E-4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160544"/>
        <c:axId val="216048208"/>
      </c:lineChart>
      <c:catAx>
        <c:axId val="24116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6048208"/>
        <c:crosses val="autoZero"/>
        <c:auto val="1"/>
        <c:lblAlgn val="ctr"/>
        <c:lblOffset val="100"/>
        <c:noMultiLvlLbl val="0"/>
      </c:catAx>
      <c:valAx>
        <c:axId val="216048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116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6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139.585385385894</c:v>
                </c:pt>
                <c:pt idx="2">
                  <c:v>113.81699897944</c:v>
                </c:pt>
                <c:pt idx="3">
                  <c:v>94.340030148370701</c:v>
                </c:pt>
                <c:pt idx="4">
                  <c:v>74.727854979944397</c:v>
                </c:pt>
                <c:pt idx="5">
                  <c:v>59.383184554814598</c:v>
                </c:pt>
                <c:pt idx="6">
                  <c:v>41.412631768798498</c:v>
                </c:pt>
                <c:pt idx="7">
                  <c:v>26.595631903298798</c:v>
                </c:pt>
                <c:pt idx="8">
                  <c:v>20.1835532056771</c:v>
                </c:pt>
                <c:pt idx="9">
                  <c:v>8.8817332221268508</c:v>
                </c:pt>
                <c:pt idx="10">
                  <c:v>1.8636232927393099</c:v>
                </c:pt>
                <c:pt idx="11">
                  <c:v>-5.0213502152204299</c:v>
                </c:pt>
                <c:pt idx="12">
                  <c:v>-5.8861441474027396</c:v>
                </c:pt>
                <c:pt idx="13">
                  <c:v>-5.7711288565651904</c:v>
                </c:pt>
                <c:pt idx="14">
                  <c:v>-4.9332123335091298</c:v>
                </c:pt>
                <c:pt idx="15">
                  <c:v>-1.9844999999999899</c:v>
                </c:pt>
                <c:pt idx="16">
                  <c:v>2.0592948522065901</c:v>
                </c:pt>
                <c:pt idx="17">
                  <c:v>12.3848380763907</c:v>
                </c:pt>
                <c:pt idx="18">
                  <c:v>17.904265718451398</c:v>
                </c:pt>
                <c:pt idx="19">
                  <c:v>30.182298176266901</c:v>
                </c:pt>
                <c:pt idx="20">
                  <c:v>41.167185407275497</c:v>
                </c:pt>
                <c:pt idx="21">
                  <c:v>55.711964313532903</c:v>
                </c:pt>
                <c:pt idx="22">
                  <c:v>74.293099856730606</c:v>
                </c:pt>
                <c:pt idx="23">
                  <c:v>93.758824799398496</c:v>
                </c:pt>
                <c:pt idx="24">
                  <c:v>112.661265084232</c:v>
                </c:pt>
                <c:pt idx="25">
                  <c:v>134.978425483558</c:v>
                </c:pt>
                <c:pt idx="26">
                  <c:v>162.709825397706</c:v>
                </c:pt>
                <c:pt idx="27">
                  <c:v>188.955331226411</c:v>
                </c:pt>
                <c:pt idx="28">
                  <c:v>219.61646230974699</c:v>
                </c:pt>
                <c:pt idx="29">
                  <c:v>248.89488847518399</c:v>
                </c:pt>
                <c:pt idx="30">
                  <c:v>281.297651074155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3.4896264923375402E-4</c:v>
                </c:pt>
                <c:pt idx="2">
                  <c:v>2.8454181205726401E-4</c:v>
                </c:pt>
                <c:pt idx="3">
                  <c:v>2.3584947113248301E-4</c:v>
                </c:pt>
                <c:pt idx="4">
                  <c:v>1.8681909858469701E-4</c:v>
                </c:pt>
                <c:pt idx="5">
                  <c:v>1.4845746088339501E-4</c:v>
                </c:pt>
                <c:pt idx="6">
                  <c:v>1.03531108869433E-4</c:v>
                </c:pt>
                <c:pt idx="7" formatCode="0.00E+00">
                  <c:v>6.6488621553536197E-5</c:v>
                </c:pt>
                <c:pt idx="8" formatCode="0.00E+00">
                  <c:v>5.0458424809706398E-5</c:v>
                </c:pt>
                <c:pt idx="9" formatCode="0.00E+00">
                  <c:v>2.2203865433127801E-5</c:v>
                </c:pt>
                <c:pt idx="10" formatCode="0.00E+00">
                  <c:v>4.6585789131336997E-6</c:v>
                </c:pt>
                <c:pt idx="11" formatCode="0.00E+00">
                  <c:v>-1.2553872068880901E-5</c:v>
                </c:pt>
                <c:pt idx="12" formatCode="0.00E+00">
                  <c:v>-1.4715859781946401E-5</c:v>
                </c:pt>
                <c:pt idx="13" formatCode="0.00E+00">
                  <c:v>-1.4428321075626199E-5</c:v>
                </c:pt>
                <c:pt idx="14" formatCode="0.00E+00">
                  <c:v>-1.23335255784233E-5</c:v>
                </c:pt>
                <c:pt idx="15" formatCode="0.00E+00">
                  <c:v>-4.9617275438543699E-6</c:v>
                </c:pt>
                <c:pt idx="16" formatCode="0.00E+00">
                  <c:v>5.1477865453348803E-6</c:v>
                </c:pt>
                <c:pt idx="17" formatCode="0.00E+00">
                  <c:v>3.0961722047705098E-5</c:v>
                </c:pt>
                <c:pt idx="18" formatCode="0.00E+00">
                  <c:v>4.4760337148411299E-5</c:v>
                </c:pt>
                <c:pt idx="19" formatCode="0.00E+00">
                  <c:v>7.5455530842670495E-5</c:v>
                </c:pt>
                <c:pt idx="20">
                  <c:v>1.0291785877041E-4</c:v>
                </c:pt>
                <c:pt idx="21">
                  <c:v>1.39279963606818E-4</c:v>
                </c:pt>
                <c:pt idx="22">
                  <c:v>1.8573301924846699E-4</c:v>
                </c:pt>
                <c:pt idx="23">
                  <c:v>2.3439757493149099E-4</c:v>
                </c:pt>
                <c:pt idx="24">
                  <c:v>2.8165392768168801E-4</c:v>
                </c:pt>
                <c:pt idx="25">
                  <c:v>3.3744714484753099E-4</c:v>
                </c:pt>
                <c:pt idx="26">
                  <c:v>4.06776060615095E-4</c:v>
                </c:pt>
                <c:pt idx="27">
                  <c:v>4.7239024075287E-4</c:v>
                </c:pt>
                <c:pt idx="28">
                  <c:v>5.49043579496235E-4</c:v>
                </c:pt>
                <c:pt idx="29">
                  <c:v>6.2224015729970303E-4</c:v>
                </c:pt>
                <c:pt idx="30">
                  <c:v>7.0324765786936602E-4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'Kalman3-1(p=10000_t=1000000)'!$D$2:$D$32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4.6528136109532701E-10</c:v>
                </c:pt>
                <c:pt idx="2">
                  <c:v>3.7938725509106798E-10</c:v>
                </c:pt>
                <c:pt idx="3">
                  <c:v>3.1446435026176798E-10</c:v>
                </c:pt>
                <c:pt idx="4">
                  <c:v>2.4909069452462402E-10</c:v>
                </c:pt>
                <c:pt idx="5">
                  <c:v>1.9794194655313401E-10</c:v>
                </c:pt>
                <c:pt idx="6">
                  <c:v>1.38040223738022E-10</c:v>
                </c:pt>
                <c:pt idx="7">
                  <c:v>8.8650273579065598E-11</c:v>
                </c:pt>
                <c:pt idx="8">
                  <c:v>6.7276677922041595E-11</c:v>
                </c:pt>
                <c:pt idx="9">
                  <c:v>2.9603906974466201E-11</c:v>
                </c:pt>
                <c:pt idx="10">
                  <c:v>6.2101604249094998E-12</c:v>
                </c:pt>
                <c:pt idx="11">
                  <c:v>-1.6739820115606298E-11</c:v>
                </c:pt>
                <c:pt idx="12">
                  <c:v>-1.96224780865209E-11</c:v>
                </c:pt>
                <c:pt idx="13">
                  <c:v>-1.9239091866837999E-11</c:v>
                </c:pt>
                <c:pt idx="14">
                  <c:v>-1.6446020031804899E-11</c:v>
                </c:pt>
                <c:pt idx="15">
                  <c:v>-6.6169101170155903E-12</c:v>
                </c:pt>
                <c:pt idx="16">
                  <c:v>6.8625138918420999E-12</c:v>
                </c:pt>
                <c:pt idx="17">
                  <c:v>4.1281301074627698E-11</c:v>
                </c:pt>
                <c:pt idx="18">
                  <c:v>5.9679577198206798E-11</c:v>
                </c:pt>
                <c:pt idx="19">
                  <c:v>1.00606802260365E-10</c:v>
                </c:pt>
                <c:pt idx="20">
                  <c:v>1.3722353243606999E-10</c:v>
                </c:pt>
                <c:pt idx="21">
                  <c:v>1.8570675908162801E-10</c:v>
                </c:pt>
                <c:pt idx="22">
                  <c:v>2.4764474470691298E-10</c:v>
                </c:pt>
                <c:pt idx="23">
                  <c:v>3.1253146783832698E-10</c:v>
                </c:pt>
                <c:pt idx="24">
                  <c:v>3.7554061029344802E-10</c:v>
                </c:pt>
                <c:pt idx="25">
                  <c:v>4.4993240965563499E-10</c:v>
                </c:pt>
                <c:pt idx="26">
                  <c:v>5.4237207333816396E-10</c:v>
                </c:pt>
                <c:pt idx="27">
                  <c:v>6.2985875507462696E-10</c:v>
                </c:pt>
                <c:pt idx="28">
                  <c:v>7.3206456955016796E-10</c:v>
                </c:pt>
                <c:pt idx="29">
                  <c:v>8.2966137305655904E-10</c:v>
                </c:pt>
                <c:pt idx="30">
                  <c:v>9.3767295808567605E-10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553568"/>
        <c:axId val="238554128"/>
      </c:lineChart>
      <c:catAx>
        <c:axId val="23855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554128"/>
        <c:crosses val="autoZero"/>
        <c:auto val="1"/>
        <c:lblAlgn val="ctr"/>
        <c:lblOffset val="100"/>
        <c:noMultiLvlLbl val="0"/>
      </c:catAx>
      <c:valAx>
        <c:axId val="238554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85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 smtClean="0"/>
              <a:t>サンプリング周期 </a:t>
            </a:r>
            <a:r>
              <a:rPr lang="en-US" altLang="ja-JP" sz="1800" dirty="0" smtClean="0"/>
              <a:t>τ = 0</a:t>
            </a:r>
            <a:endParaRPr lang="ja-JP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925102071992002"/>
          <c:y val="0.16559298966781469"/>
          <c:w val="0.83208896928119103"/>
          <c:h val="0.62234418397955782"/>
        </c:manualLayout>
      </c:layout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064160"/>
        <c:axId val="217752592"/>
      </c:lineChart>
      <c:catAx>
        <c:axId val="24406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752592"/>
        <c:crosses val="autoZero"/>
        <c:auto val="1"/>
        <c:lblAlgn val="ctr"/>
        <c:lblOffset val="0"/>
        <c:noMultiLvlLbl val="0"/>
      </c:catAx>
      <c:valAx>
        <c:axId val="217752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406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sz="1800"/>
              <a:t>サンプリング周期 </a:t>
            </a:r>
            <a:r>
              <a:rPr lang="en-US" sz="1800"/>
              <a:t>τ = </a:t>
            </a:r>
            <a:r>
              <a:rPr lang="en-US" sz="1800" b="0"/>
              <a:t>10</a:t>
            </a:r>
            <a:r>
              <a:rPr lang="en-US" sz="1800" baseline="30000"/>
              <a:t>-6</a:t>
            </a:r>
            <a:endParaRPr lang="ja-JP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'Kalman3-1(p=10000_t=1.0e-06)'!$B$1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3.6148576526084499E-3</c:v>
                </c:pt>
                <c:pt idx="2">
                  <c:v>-1.02826954498149</c:v>
                </c:pt>
                <c:pt idx="3">
                  <c:v>35.107415650760302</c:v>
                </c:pt>
                <c:pt idx="4">
                  <c:v>45.032823596045098</c:v>
                </c:pt>
                <c:pt idx="5">
                  <c:v>54.782938980009</c:v>
                </c:pt>
                <c:pt idx="6">
                  <c:v>-14.1817909466426</c:v>
                </c:pt>
                <c:pt idx="7">
                  <c:v>-23.618185505980499</c:v>
                </c:pt>
                <c:pt idx="8">
                  <c:v>10.7308812791997</c:v>
                </c:pt>
                <c:pt idx="9">
                  <c:v>4.8079535678448799</c:v>
                </c:pt>
                <c:pt idx="10">
                  <c:v>-2.74568523626303</c:v>
                </c:pt>
                <c:pt idx="11">
                  <c:v>-5.0519008024681504</c:v>
                </c:pt>
                <c:pt idx="12">
                  <c:v>-3.5864771921290299</c:v>
                </c:pt>
                <c:pt idx="13">
                  <c:v>-2.88409786674936</c:v>
                </c:pt>
                <c:pt idx="14">
                  <c:v>-2.0493007526773401</c:v>
                </c:pt>
                <c:pt idx="15">
                  <c:v>-2.0342642937314501</c:v>
                </c:pt>
                <c:pt idx="16">
                  <c:v>-2.56170416398363</c:v>
                </c:pt>
                <c:pt idx="17">
                  <c:v>-2.24247242784794</c:v>
                </c:pt>
                <c:pt idx="18">
                  <c:v>-2.58050889627336</c:v>
                </c:pt>
                <c:pt idx="19">
                  <c:v>-2.5503976216254798</c:v>
                </c:pt>
                <c:pt idx="20">
                  <c:v>-2.70584757193796</c:v>
                </c:pt>
                <c:pt idx="21">
                  <c:v>-2.72357840920212</c:v>
                </c:pt>
                <c:pt idx="22">
                  <c:v>-2.7082153628056802</c:v>
                </c:pt>
                <c:pt idx="23">
                  <c:v>-2.7109653374912601</c:v>
                </c:pt>
                <c:pt idx="24">
                  <c:v>-2.6794069645929799</c:v>
                </c:pt>
                <c:pt idx="25">
                  <c:v>-2.66403700365808</c:v>
                </c:pt>
                <c:pt idx="26">
                  <c:v>-2.7586882737331999</c:v>
                </c:pt>
                <c:pt idx="27">
                  <c:v>-2.7652489090382599</c:v>
                </c:pt>
                <c:pt idx="28">
                  <c:v>-2.8864298858778699</c:v>
                </c:pt>
                <c:pt idx="29">
                  <c:v>-2.8736368102867802</c:v>
                </c:pt>
                <c:pt idx="30">
                  <c:v>-2.7985705156625298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'Kalman3-1(p=10000_t=1.0e-06)'!$C$1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-5.0608007136518203E-2</c:v>
                </c:pt>
                <c:pt idx="2">
                  <c:v>6.8865105600180003</c:v>
                </c:pt>
                <c:pt idx="3">
                  <c:v>10.5094176704406</c:v>
                </c:pt>
                <c:pt idx="4">
                  <c:v>11.856041512580299</c:v>
                </c:pt>
                <c:pt idx="5">
                  <c:v>13.410395012514</c:v>
                </c:pt>
                <c:pt idx="6">
                  <c:v>2.1004642688351902</c:v>
                </c:pt>
                <c:pt idx="7">
                  <c:v>0.45203250431641601</c:v>
                </c:pt>
                <c:pt idx="8">
                  <c:v>6.6193608681898004</c:v>
                </c:pt>
                <c:pt idx="9">
                  <c:v>5.4870048827640403</c:v>
                </c:pt>
                <c:pt idx="10">
                  <c:v>3.9911540511796399</c:v>
                </c:pt>
                <c:pt idx="11">
                  <c:v>3.5010513565718799</c:v>
                </c:pt>
                <c:pt idx="12">
                  <c:v>3.8271017056150201</c:v>
                </c:pt>
                <c:pt idx="13">
                  <c:v>3.9970975271898501</c:v>
                </c:pt>
                <c:pt idx="14">
                  <c:v>4.2118492408816399</c:v>
                </c:pt>
                <c:pt idx="15">
                  <c:v>4.2161512412266804</c:v>
                </c:pt>
                <c:pt idx="16">
                  <c:v>4.0519231495894203</c:v>
                </c:pt>
                <c:pt idx="17">
                  <c:v>4.1668609990300602</c:v>
                </c:pt>
                <c:pt idx="18">
                  <c:v>4.0285811949945503</c:v>
                </c:pt>
                <c:pt idx="19">
                  <c:v>4.0440269976944201</c:v>
                </c:pt>
                <c:pt idx="20">
                  <c:v>3.94370911666558</c:v>
                </c:pt>
                <c:pt idx="21">
                  <c:v>3.92528819860128</c:v>
                </c:pt>
                <c:pt idx="22">
                  <c:v>3.9584735603616101</c:v>
                </c:pt>
                <c:pt idx="23">
                  <c:v>3.96854430021232</c:v>
                </c:pt>
                <c:pt idx="24">
                  <c:v>3.93486175165997</c:v>
                </c:pt>
                <c:pt idx="25">
                  <c:v>3.92693875708698</c:v>
                </c:pt>
                <c:pt idx="26">
                  <c:v>3.9594347784290602</c:v>
                </c:pt>
                <c:pt idx="27">
                  <c:v>3.9609022374439902</c:v>
                </c:pt>
                <c:pt idx="28">
                  <c:v>3.9806110610626</c:v>
                </c:pt>
                <c:pt idx="29">
                  <c:v>3.9792185294231102</c:v>
                </c:pt>
                <c:pt idx="30">
                  <c:v>3.9735066992031198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'Kalman3-1(p=10000_t=1.0e-06)'!$D$1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'Kalman3-1(p=10000_t=1.0e-06)'!$A$2:$A$32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'Kalman3-1(p=10000_t=1.0e-06)'!$D$2:$D$32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0.70851209998210696</c:v>
                </c:pt>
                <c:pt idx="2">
                  <c:v>1.2092719393581199</c:v>
                </c:pt>
                <c:pt idx="3">
                  <c:v>1.27783250028665</c:v>
                </c:pt>
                <c:pt idx="4">
                  <c:v>1.3227991685970899</c:v>
                </c:pt>
                <c:pt idx="5">
                  <c:v>1.38439229500228</c:v>
                </c:pt>
                <c:pt idx="6">
                  <c:v>0.92451580725966498</c:v>
                </c:pt>
                <c:pt idx="7">
                  <c:v>0.85373343955366798</c:v>
                </c:pt>
                <c:pt idx="8">
                  <c:v>1.1246141748710099</c:v>
                </c:pt>
                <c:pt idx="9">
                  <c:v>1.0723584182849699</c:v>
                </c:pt>
                <c:pt idx="10">
                  <c:v>1.0014794161003699</c:v>
                </c:pt>
                <c:pt idx="11">
                  <c:v>0.97705877161010501</c:v>
                </c:pt>
                <c:pt idx="12">
                  <c:v>0.99381525321859698</c:v>
                </c:pt>
                <c:pt idx="13">
                  <c:v>1.00302930292272</c:v>
                </c:pt>
                <c:pt idx="14">
                  <c:v>1.0150961715225499</c:v>
                </c:pt>
                <c:pt idx="15">
                  <c:v>1.0153523424230699</c:v>
                </c:pt>
                <c:pt idx="16">
                  <c:v>1.0051507468980501</c:v>
                </c:pt>
                <c:pt idx="17">
                  <c:v>1.0127716052645399</c:v>
                </c:pt>
                <c:pt idx="18">
                  <c:v>1.00312849804135</c:v>
                </c:pt>
                <c:pt idx="19">
                  <c:v>1.0042903473845499</c:v>
                </c:pt>
                <c:pt idx="20">
                  <c:v>0.99626413191034102</c:v>
                </c:pt>
                <c:pt idx="21">
                  <c:v>0.99464990409560305</c:v>
                </c:pt>
                <c:pt idx="22">
                  <c:v>0.99779243193358702</c:v>
                </c:pt>
                <c:pt idx="23">
                  <c:v>0.99886056674315105</c:v>
                </c:pt>
                <c:pt idx="24">
                  <c:v>0.99491038633314199</c:v>
                </c:pt>
                <c:pt idx="25">
                  <c:v>0.99383438404611701</c:v>
                </c:pt>
                <c:pt idx="26">
                  <c:v>0.99888535067891704</c:v>
                </c:pt>
                <c:pt idx="27">
                  <c:v>0.99916367062244604</c:v>
                </c:pt>
                <c:pt idx="28">
                  <c:v>1.00368838077708</c:v>
                </c:pt>
                <c:pt idx="29">
                  <c:v>1.0032603411649501</c:v>
                </c:pt>
                <c:pt idx="30">
                  <c:v>1.0008880117636201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755952"/>
        <c:axId val="243328752"/>
      </c:lineChart>
      <c:catAx>
        <c:axId val="21775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3328752"/>
        <c:crosses val="autoZero"/>
        <c:auto val="1"/>
        <c:lblAlgn val="ctr"/>
        <c:lblOffset val="100"/>
        <c:noMultiLvlLbl val="0"/>
      </c:catAx>
      <c:valAx>
        <c:axId val="243328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75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-3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806948533496281"/>
          <c:y val="0.15289207907716754"/>
          <c:w val="0.83208896928119103"/>
          <c:h val="0.64372092828260175"/>
        </c:manualLayout>
      </c:layout>
      <c:lineChart>
        <c:grouping val="standard"/>
        <c:varyColors val="0"/>
        <c:ser>
          <c:idx val="0"/>
          <c:order val="0"/>
          <c:tx>
            <c:strRef>
              <c:f>'Kalman3-1(p=10000_t=0.001)'!$B$1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3.6148572933641199E-3</c:v>
                </c:pt>
                <c:pt idx="2">
                  <c:v>-1.02492411828165</c:v>
                </c:pt>
                <c:pt idx="3">
                  <c:v>6.1455593246770297</c:v>
                </c:pt>
                <c:pt idx="4">
                  <c:v>5.5759435140575899</c:v>
                </c:pt>
                <c:pt idx="5">
                  <c:v>19.710923905791802</c:v>
                </c:pt>
                <c:pt idx="6">
                  <c:v>-16.1289230729206</c:v>
                </c:pt>
                <c:pt idx="7">
                  <c:v>-25.730080664174999</c:v>
                </c:pt>
                <c:pt idx="8">
                  <c:v>25.2772418173749</c:v>
                </c:pt>
                <c:pt idx="9">
                  <c:v>1.81959197256123</c:v>
                </c:pt>
                <c:pt idx="10">
                  <c:v>-6.5746416839190198</c:v>
                </c:pt>
                <c:pt idx="11">
                  <c:v>-10.4937951189311</c:v>
                </c:pt>
                <c:pt idx="12">
                  <c:v>-2.9140493430494101</c:v>
                </c:pt>
                <c:pt idx="13">
                  <c:v>-1.4319910151533499</c:v>
                </c:pt>
                <c:pt idx="14">
                  <c:v>-1.26867575041217</c:v>
                </c:pt>
                <c:pt idx="15">
                  <c:v>-1.54140645147458</c:v>
                </c:pt>
                <c:pt idx="16">
                  <c:v>-2.5105844994644801</c:v>
                </c:pt>
                <c:pt idx="17">
                  <c:v>-2.2534872775114301</c:v>
                </c:pt>
                <c:pt idx="18">
                  <c:v>-2.3747502074854698</c:v>
                </c:pt>
                <c:pt idx="19">
                  <c:v>-2.3997094035844801</c:v>
                </c:pt>
                <c:pt idx="20">
                  <c:v>-2.32523648925239</c:v>
                </c:pt>
                <c:pt idx="21">
                  <c:v>-2.3219267347904</c:v>
                </c:pt>
                <c:pt idx="22">
                  <c:v>-2.41817035039614</c:v>
                </c:pt>
                <c:pt idx="23">
                  <c:v>-2.4331209653772299</c:v>
                </c:pt>
                <c:pt idx="24">
                  <c:v>-2.4111698358813598</c:v>
                </c:pt>
                <c:pt idx="25">
                  <c:v>-2.4090264317558199</c:v>
                </c:pt>
                <c:pt idx="26">
                  <c:v>-2.4225992857263998</c:v>
                </c:pt>
                <c:pt idx="27">
                  <c:v>-2.4212678614420802</c:v>
                </c:pt>
                <c:pt idx="28">
                  <c:v>-2.4241689681854202</c:v>
                </c:pt>
                <c:pt idx="29">
                  <c:v>-2.4221980335364099</c:v>
                </c:pt>
                <c:pt idx="30">
                  <c:v>-2.4216314211294501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'Kalman3-1(p=10000_t=0.001)'!$C$1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-5.06080020715085E-2</c:v>
                </c:pt>
                <c:pt idx="2">
                  <c:v>6.86401997643316</c:v>
                </c:pt>
                <c:pt idx="3">
                  <c:v>5.6583110644374202</c:v>
                </c:pt>
                <c:pt idx="4">
                  <c:v>5.6241764776740304</c:v>
                </c:pt>
                <c:pt idx="5">
                  <c:v>7.4366634453140898</c:v>
                </c:pt>
                <c:pt idx="6">
                  <c:v>2.0577632912165198</c:v>
                </c:pt>
                <c:pt idx="7">
                  <c:v>0.41777145424810602</c:v>
                </c:pt>
                <c:pt idx="8">
                  <c:v>9.730363892562</c:v>
                </c:pt>
                <c:pt idx="9">
                  <c:v>4.9044535594042804</c:v>
                </c:pt>
                <c:pt idx="10">
                  <c:v>3.0609798865170998</c:v>
                </c:pt>
                <c:pt idx="11">
                  <c:v>2.0485434141541901</c:v>
                </c:pt>
                <c:pt idx="12">
                  <c:v>4.1766525602090399</c:v>
                </c:pt>
                <c:pt idx="13">
                  <c:v>4.6931178011805299</c:v>
                </c:pt>
                <c:pt idx="14">
                  <c:v>4.7572671304956904</c:v>
                </c:pt>
                <c:pt idx="15">
                  <c:v>4.6141818392533098</c:v>
                </c:pt>
                <c:pt idx="16">
                  <c:v>3.9974195179532699</c:v>
                </c:pt>
                <c:pt idx="17">
                  <c:v>4.2811167195450102</c:v>
                </c:pt>
                <c:pt idx="18">
                  <c:v>4.0200926836508799</c:v>
                </c:pt>
                <c:pt idx="19">
                  <c:v>4.0521751629807099</c:v>
                </c:pt>
                <c:pt idx="20">
                  <c:v>4.0220741762652201</c:v>
                </c:pt>
                <c:pt idx="21">
                  <c:v>4.0222234442559701</c:v>
                </c:pt>
                <c:pt idx="22">
                  <c:v>4.0044520886975299</c:v>
                </c:pt>
                <c:pt idx="23">
                  <c:v>3.9989335661544398</c:v>
                </c:pt>
                <c:pt idx="24">
                  <c:v>4.0090090765057704</c:v>
                </c:pt>
                <c:pt idx="25">
                  <c:v>4.01025875711652</c:v>
                </c:pt>
                <c:pt idx="26">
                  <c:v>4.0014501764888797</c:v>
                </c:pt>
                <c:pt idx="27">
                  <c:v>4.0024277084026201</c:v>
                </c:pt>
                <c:pt idx="28">
                  <c:v>4.0001250232072296</c:v>
                </c:pt>
                <c:pt idx="29">
                  <c:v>4.0018350162823104</c:v>
                </c:pt>
                <c:pt idx="30">
                  <c:v>4.0023608674985498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'Kalman3-1(p=10000_t=0.001)'!$D$1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'Kalman3-1(p=10000_t=0.001)'!$A$2:$A$32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'Kalman3-1(p=10000_t=0.001)'!$D$2:$D$32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0.70851210034572698</c:v>
                </c:pt>
                <c:pt idx="2">
                  <c:v>1.20752208463712</c:v>
                </c:pt>
                <c:pt idx="3">
                  <c:v>1.08220071832381</c:v>
                </c:pt>
                <c:pt idx="4">
                  <c:v>1.0828016977097601</c:v>
                </c:pt>
                <c:pt idx="5">
                  <c:v>1.1378284632565101</c:v>
                </c:pt>
                <c:pt idx="6">
                  <c:v>0.94066399873669604</c:v>
                </c:pt>
                <c:pt idx="7">
                  <c:v>0.87288456360837996</c:v>
                </c:pt>
                <c:pt idx="8">
                  <c:v>1.28013825769107</c:v>
                </c:pt>
                <c:pt idx="9">
                  <c:v>1.0480564100331999</c:v>
                </c:pt>
                <c:pt idx="10">
                  <c:v>0.95448038647099898</c:v>
                </c:pt>
                <c:pt idx="11">
                  <c:v>0.89582986306574497</c:v>
                </c:pt>
                <c:pt idx="12">
                  <c:v>1.0286171885750801</c:v>
                </c:pt>
                <c:pt idx="13">
                  <c:v>1.06775730278283</c:v>
                </c:pt>
                <c:pt idx="14">
                  <c:v>1.0732189967838199</c:v>
                </c:pt>
                <c:pt idx="15">
                  <c:v>1.0571474150789399</c:v>
                </c:pt>
                <c:pt idx="16">
                  <c:v>0.97405163890824098</c:v>
                </c:pt>
                <c:pt idx="17">
                  <c:v>1.03177259121419</c:v>
                </c:pt>
                <c:pt idx="18">
                  <c:v>0.96011070138426502</c:v>
                </c:pt>
                <c:pt idx="19">
                  <c:v>0.97846080461477603</c:v>
                </c:pt>
                <c:pt idx="20">
                  <c:v>0.94459149922060703</c:v>
                </c:pt>
                <c:pt idx="21">
                  <c:v>0.94327327297469499</c:v>
                </c:pt>
                <c:pt idx="22">
                  <c:v>0.98683378494284402</c:v>
                </c:pt>
                <c:pt idx="23">
                  <c:v>0.99680270032723195</c:v>
                </c:pt>
                <c:pt idx="24">
                  <c:v>0.97698832771637301</c:v>
                </c:pt>
                <c:pt idx="25">
                  <c:v>0.973905595778359</c:v>
                </c:pt>
                <c:pt idx="26">
                  <c:v>0.99969619856210101</c:v>
                </c:pt>
                <c:pt idx="27">
                  <c:v>0.99613474992179796</c:v>
                </c:pt>
                <c:pt idx="28">
                  <c:v>1.00590271764193</c:v>
                </c:pt>
                <c:pt idx="29">
                  <c:v>0.997282640070146</c:v>
                </c:pt>
                <c:pt idx="30">
                  <c:v>0.99425137807064401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984688"/>
        <c:axId val="241985808"/>
      </c:lineChart>
      <c:catAx>
        <c:axId val="24198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1985808"/>
        <c:crosses val="autoZero"/>
        <c:auto val="1"/>
        <c:lblAlgn val="ctr"/>
        <c:lblOffset val="0"/>
        <c:noMultiLvlLbl val="0"/>
      </c:catAx>
      <c:valAx>
        <c:axId val="241985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19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0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3.6144979999999998E-3</c:v>
                </c:pt>
                <c:pt idx="2">
                  <c:v>-0.238833505</c:v>
                </c:pt>
                <c:pt idx="3">
                  <c:v>-0.28716648500000003</c:v>
                </c:pt>
                <c:pt idx="4">
                  <c:v>-0.42807324600000002</c:v>
                </c:pt>
                <c:pt idx="5">
                  <c:v>-0.42284987099999999</c:v>
                </c:pt>
                <c:pt idx="6">
                  <c:v>-0.80142347899999999</c:v>
                </c:pt>
                <c:pt idx="7">
                  <c:v>-1.1322191749999999</c:v>
                </c:pt>
                <c:pt idx="8">
                  <c:v>-0.22236562300000001</c:v>
                </c:pt>
                <c:pt idx="9">
                  <c:v>-1.438206989</c:v>
                </c:pt>
                <c:pt idx="10">
                  <c:v>-1.6519509109999999</c:v>
                </c:pt>
                <c:pt idx="11">
                  <c:v>-5.093424357</c:v>
                </c:pt>
                <c:pt idx="12">
                  <c:v>2.052260145</c:v>
                </c:pt>
                <c:pt idx="13">
                  <c:v>1.1734337990000001</c:v>
                </c:pt>
                <c:pt idx="14">
                  <c:v>-2.4094115669999998</c:v>
                </c:pt>
                <c:pt idx="15">
                  <c:v>-2.0103793539999999</c:v>
                </c:pt>
                <c:pt idx="16">
                  <c:v>-2.1405344820000001</c:v>
                </c:pt>
                <c:pt idx="17">
                  <c:v>-2.6263373190000001</c:v>
                </c:pt>
                <c:pt idx="18">
                  <c:v>-2.4560220479999999</c:v>
                </c:pt>
                <c:pt idx="19">
                  <c:v>-2.4600686280000001</c:v>
                </c:pt>
                <c:pt idx="20">
                  <c:v>-2.4569015940000001</c:v>
                </c:pt>
                <c:pt idx="21">
                  <c:v>-2.4567528670000001</c:v>
                </c:pt>
                <c:pt idx="22">
                  <c:v>-2.4570672670000002</c:v>
                </c:pt>
                <c:pt idx="23">
                  <c:v>-2.45707232</c:v>
                </c:pt>
                <c:pt idx="24">
                  <c:v>-2.4569448039999999</c:v>
                </c:pt>
                <c:pt idx="25">
                  <c:v>-2.4569247779999999</c:v>
                </c:pt>
                <c:pt idx="26">
                  <c:v>-2.456972822</c:v>
                </c:pt>
                <c:pt idx="27">
                  <c:v>-2.4569591289999999</c:v>
                </c:pt>
                <c:pt idx="28">
                  <c:v>-2.4569685909999999</c:v>
                </c:pt>
                <c:pt idx="29">
                  <c:v>-2.4569569069999999</c:v>
                </c:pt>
                <c:pt idx="30">
                  <c:v>-2.456953564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-5.0602973000000002E-2</c:v>
                </c:pt>
                <c:pt idx="2">
                  <c:v>1.5793189329999999</c:v>
                </c:pt>
                <c:pt idx="3">
                  <c:v>1.873323099</c:v>
                </c:pt>
                <c:pt idx="4">
                  <c:v>2.6199514399999999</c:v>
                </c:pt>
                <c:pt idx="5">
                  <c:v>2.5970224960000001</c:v>
                </c:pt>
                <c:pt idx="6">
                  <c:v>3.8876244199999999</c:v>
                </c:pt>
                <c:pt idx="7">
                  <c:v>4.6941602380000003</c:v>
                </c:pt>
                <c:pt idx="8">
                  <c:v>3.2677936129999998</c:v>
                </c:pt>
                <c:pt idx="9">
                  <c:v>4.316710767</c:v>
                </c:pt>
                <c:pt idx="10">
                  <c:v>4.391121762</c:v>
                </c:pt>
                <c:pt idx="11">
                  <c:v>4.3900328030000004</c:v>
                </c:pt>
                <c:pt idx="12">
                  <c:v>6.0442195359999999</c:v>
                </c:pt>
                <c:pt idx="13">
                  <c:v>5.6723570199999997</c:v>
                </c:pt>
                <c:pt idx="14">
                  <c:v>3.2828828670000001</c:v>
                </c:pt>
                <c:pt idx="15">
                  <c:v>3.8025200799999999</c:v>
                </c:pt>
                <c:pt idx="16">
                  <c:v>3.4920113009999998</c:v>
                </c:pt>
                <c:pt idx="17">
                  <c:v>3.472557959</c:v>
                </c:pt>
                <c:pt idx="18">
                  <c:v>3.5744192300000002</c:v>
                </c:pt>
                <c:pt idx="19">
                  <c:v>3.5691143400000001</c:v>
                </c:pt>
                <c:pt idx="20">
                  <c:v>3.5745788570000001</c:v>
                </c:pt>
                <c:pt idx="21">
                  <c:v>3.5748960799999998</c:v>
                </c:pt>
                <c:pt idx="22">
                  <c:v>3.5741020250000002</c:v>
                </c:pt>
                <c:pt idx="23">
                  <c:v>3.5740872690000001</c:v>
                </c:pt>
                <c:pt idx="24">
                  <c:v>3.5745096589999998</c:v>
                </c:pt>
                <c:pt idx="25">
                  <c:v>3.5745838590000001</c:v>
                </c:pt>
                <c:pt idx="26">
                  <c:v>3.5743870219999998</c:v>
                </c:pt>
                <c:pt idx="27">
                  <c:v>3.57444849</c:v>
                </c:pt>
                <c:pt idx="28">
                  <c:v>3.5744023070000002</c:v>
                </c:pt>
                <c:pt idx="29">
                  <c:v>3.5744639120000001</c:v>
                </c:pt>
                <c:pt idx="30">
                  <c:v>3.574482846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'Kalman3-1(p=10000_t=1)'!$D$2:$D$32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0.70851246099999998</c:v>
                </c:pt>
                <c:pt idx="2">
                  <c:v>0.79635181099999997</c:v>
                </c:pt>
                <c:pt idx="3">
                  <c:v>0.81322507700000002</c:v>
                </c:pt>
                <c:pt idx="4">
                  <c:v>0.85928496399999998</c:v>
                </c:pt>
                <c:pt idx="5">
                  <c:v>0.85774751199999999</c:v>
                </c:pt>
                <c:pt idx="6">
                  <c:v>0.95311365100000001</c:v>
                </c:pt>
                <c:pt idx="7">
                  <c:v>1.020035536</c:v>
                </c:pt>
                <c:pt idx="8">
                  <c:v>0.88324459799999999</c:v>
                </c:pt>
                <c:pt idx="9">
                  <c:v>1.006272356</c:v>
                </c:pt>
                <c:pt idx="10">
                  <c:v>1.0188555539999999</c:v>
                </c:pt>
                <c:pt idx="11">
                  <c:v>1.1028487199999999</c:v>
                </c:pt>
                <c:pt idx="12">
                  <c:v>1.131958537</c:v>
                </c:pt>
                <c:pt idx="13">
                  <c:v>1.101127602</c:v>
                </c:pt>
                <c:pt idx="14">
                  <c:v>0.76972207699999995</c:v>
                </c:pt>
                <c:pt idx="15">
                  <c:v>0.90542435700000001</c:v>
                </c:pt>
                <c:pt idx="16">
                  <c:v>0.720936303</c:v>
                </c:pt>
                <c:pt idx="17">
                  <c:v>1.9087533130000001</c:v>
                </c:pt>
                <c:pt idx="18">
                  <c:v>1.078122888</c:v>
                </c:pt>
                <c:pt idx="19">
                  <c:v>1.146861642</c:v>
                </c:pt>
                <c:pt idx="20">
                  <c:v>1.0302495650000001</c:v>
                </c:pt>
                <c:pt idx="21">
                  <c:v>1.0200361579999999</c:v>
                </c:pt>
                <c:pt idx="22">
                  <c:v>1.0557556990000001</c:v>
                </c:pt>
                <c:pt idx="23">
                  <c:v>1.0566409219999999</c:v>
                </c:pt>
                <c:pt idx="24">
                  <c:v>1.024080973</c:v>
                </c:pt>
                <c:pt idx="25">
                  <c:v>1.0169317179999999</c:v>
                </c:pt>
                <c:pt idx="26">
                  <c:v>1.0401059859999999</c:v>
                </c:pt>
                <c:pt idx="27">
                  <c:v>1.0314223490000001</c:v>
                </c:pt>
                <c:pt idx="28">
                  <c:v>1.0391319109999999</c:v>
                </c:pt>
                <c:pt idx="29">
                  <c:v>1.0271342189999999</c:v>
                </c:pt>
                <c:pt idx="30">
                  <c:v>1.022879688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1808"/>
        <c:axId val="241043184"/>
      </c:lineChart>
      <c:catAx>
        <c:axId val="24820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1043184"/>
        <c:crosses val="autoZero"/>
        <c:auto val="1"/>
        <c:lblAlgn val="ctr"/>
        <c:lblOffset val="100"/>
        <c:noMultiLvlLbl val="0"/>
      </c:catAx>
      <c:valAx>
        <c:axId val="2410431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820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BatchDatas!$B$1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BatchDatas!$B$2:$B$30</c:f>
              <c:numCache>
                <c:formatCode>General</c:formatCode>
                <c:ptCount val="29"/>
                <c:pt idx="0">
                  <c:v>60.501150000000003</c:v>
                </c:pt>
                <c:pt idx="1">
                  <c:v>-509.91239997350698</c:v>
                </c:pt>
                <c:pt idx="2">
                  <c:v>9.8614639993265794</c:v>
                </c:pt>
                <c:pt idx="3">
                  <c:v>5.28510375592304</c:v>
                </c:pt>
                <c:pt idx="4">
                  <c:v>19.9781202522915</c:v>
                </c:pt>
                <c:pt idx="5">
                  <c:v>-15.567374228808401</c:v>
                </c:pt>
                <c:pt idx="6">
                  <c:v>-21.117303526544202</c:v>
                </c:pt>
                <c:pt idx="7">
                  <c:v>3.6616295959593201</c:v>
                </c:pt>
                <c:pt idx="8">
                  <c:v>0.68588491526559403</c:v>
                </c:pt>
                <c:pt idx="9">
                  <c:v>-3.4839087499960102</c:v>
                </c:pt>
                <c:pt idx="10">
                  <c:v>-5.1497650524306602</c:v>
                </c:pt>
                <c:pt idx="11">
                  <c:v>-3.8461851749190199</c:v>
                </c:pt>
                <c:pt idx="12">
                  <c:v>-3.2137775992834801</c:v>
                </c:pt>
                <c:pt idx="13">
                  <c:v>-2.2781422327352399</c:v>
                </c:pt>
                <c:pt idx="14">
                  <c:v>-2.21668104119329</c:v>
                </c:pt>
                <c:pt idx="15">
                  <c:v>-2.59457569029688</c:v>
                </c:pt>
                <c:pt idx="16">
                  <c:v>-2.2679692659295201</c:v>
                </c:pt>
                <c:pt idx="17">
                  <c:v>-2.5618404615577699</c:v>
                </c:pt>
                <c:pt idx="18">
                  <c:v>-2.5232757651535</c:v>
                </c:pt>
                <c:pt idx="19">
                  <c:v>-2.6953962520447101</c:v>
                </c:pt>
                <c:pt idx="20">
                  <c:v>-2.7202525091509799</c:v>
                </c:pt>
                <c:pt idx="21">
                  <c:v>-2.6864960954139998</c:v>
                </c:pt>
                <c:pt idx="22">
                  <c:v>-2.6823708568410001</c:v>
                </c:pt>
                <c:pt idx="23">
                  <c:v>-2.6769558599643801</c:v>
                </c:pt>
                <c:pt idx="24">
                  <c:v>-2.6688886154855802</c:v>
                </c:pt>
                <c:pt idx="25">
                  <c:v>-2.7307369661953702</c:v>
                </c:pt>
                <c:pt idx="26">
                  <c:v>-2.7365052614398699</c:v>
                </c:pt>
                <c:pt idx="27">
                  <c:v>-2.8409817479650998</c:v>
                </c:pt>
                <c:pt idx="28">
                  <c:v>-2.8332167010146398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BatchDatas!$C$1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BatchDatas!$C$2:$C$30</c:f>
              <c:numCache>
                <c:formatCode>General</c:formatCode>
                <c:ptCount val="29"/>
                <c:pt idx="0">
                  <c:v>-2.4319390624999899</c:v>
                </c:pt>
                <c:pt idx="1">
                  <c:v>-68.604049997528094</c:v>
                </c:pt>
                <c:pt idx="2">
                  <c:v>5.7845619997840396</c:v>
                </c:pt>
                <c:pt idx="3">
                  <c:v>5.1218650247436699</c:v>
                </c:pt>
                <c:pt idx="4">
                  <c:v>7.3536315457058201</c:v>
                </c:pt>
                <c:pt idx="5">
                  <c:v>1.84572006550881</c:v>
                </c:pt>
                <c:pt idx="6">
                  <c:v>0.94110123188856598</c:v>
                </c:pt>
                <c:pt idx="7">
                  <c:v>5.0907783333334002</c:v>
                </c:pt>
                <c:pt idx="8">
                  <c:v>4.5639565819225902</c:v>
                </c:pt>
                <c:pt idx="9">
                  <c:v>3.7997252955429399</c:v>
                </c:pt>
                <c:pt idx="10">
                  <c:v>3.4744604339671898</c:v>
                </c:pt>
                <c:pt idx="11">
                  <c:v>3.7404195251686998</c:v>
                </c:pt>
                <c:pt idx="12">
                  <c:v>3.8794811620427798</c:v>
                </c:pt>
                <c:pt idx="13">
                  <c:v>4.0971984180321401</c:v>
                </c:pt>
                <c:pt idx="14">
                  <c:v>4.1128911339002103</c:v>
                </c:pt>
                <c:pt idx="15">
                  <c:v>4.0088266119130997</c:v>
                </c:pt>
                <c:pt idx="16">
                  <c:v>4.1104724384528204</c:v>
                </c:pt>
                <c:pt idx="17">
                  <c:v>4.0086108792806696</c:v>
                </c:pt>
                <c:pt idx="18">
                  <c:v>4.0245721713921299</c:v>
                </c:pt>
                <c:pt idx="19">
                  <c:v>3.9398963714324999</c:v>
                </c:pt>
                <c:pt idx="20">
                  <c:v>3.92325881479896</c:v>
                </c:pt>
                <c:pt idx="21">
                  <c:v>3.9558308548273402</c:v>
                </c:pt>
                <c:pt idx="22">
                  <c:v>3.9661684758207199</c:v>
                </c:pt>
                <c:pt idx="23">
                  <c:v>3.9329014512193798</c:v>
                </c:pt>
                <c:pt idx="24">
                  <c:v>3.92435920874071</c:v>
                </c:pt>
                <c:pt idx="25">
                  <c:v>3.9616072262226001</c:v>
                </c:pt>
                <c:pt idx="26">
                  <c:v>3.96377234019057</c:v>
                </c:pt>
                <c:pt idx="27">
                  <c:v>3.9926022537900301</c:v>
                </c:pt>
                <c:pt idx="28">
                  <c:v>3.99104748290226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BatchDatas!$D$1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BatchDatas!$A$2:$A$30</c:f>
              <c:numCache>
                <c:formatCode>General</c:formatCode>
                <c:ptCount val="29"/>
                <c:pt idx="0">
                  <c:v>-13</c:v>
                </c:pt>
                <c:pt idx="1">
                  <c:v>-12</c:v>
                </c:pt>
                <c:pt idx="2">
                  <c:v>-11</c:v>
                </c:pt>
                <c:pt idx="3">
                  <c:v>-10</c:v>
                </c:pt>
                <c:pt idx="4">
                  <c:v>-9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</c:numCache>
            </c:numRef>
          </c:cat>
          <c:val>
            <c:numRef>
              <c:f>BatchDatas!$D$2:$D$30</c:f>
              <c:numCache>
                <c:formatCode>General</c:formatCode>
                <c:ptCount val="29"/>
                <c:pt idx="0">
                  <c:v>1.28366572265625</c:v>
                </c:pt>
                <c:pt idx="1">
                  <c:v>-1.5865499999019099</c:v>
                </c:pt>
                <c:pt idx="2">
                  <c:v>1.06342599999136</c:v>
                </c:pt>
                <c:pt idx="3">
                  <c:v>1.0395668674687299</c:v>
                </c:pt>
                <c:pt idx="4">
                  <c:v>1.1233518611975299</c:v>
                </c:pt>
                <c:pt idx="5">
                  <c:v>0.91303303303265404</c:v>
                </c:pt>
                <c:pt idx="6">
                  <c:v>0.87702287439617799</c:v>
                </c:pt>
                <c:pt idx="7">
                  <c:v>1.0457896464646199</c:v>
                </c:pt>
                <c:pt idx="8">
                  <c:v>1.0234396327684501</c:v>
                </c:pt>
                <c:pt idx="9">
                  <c:v>0.99019210852714001</c:v>
                </c:pt>
                <c:pt idx="10">
                  <c:v>0.97541035820743205</c:v>
                </c:pt>
                <c:pt idx="11">
                  <c:v>0.98784775997828</c:v>
                </c:pt>
                <c:pt idx="12">
                  <c:v>0.99465522401835205</c:v>
                </c:pt>
                <c:pt idx="13">
                  <c:v>1.00566120533619</c:v>
                </c:pt>
                <c:pt idx="14">
                  <c:v>1.0064939254343199</c:v>
                </c:pt>
                <c:pt idx="15">
                  <c:v>1.00076977065843</c:v>
                </c:pt>
                <c:pt idx="16">
                  <c:v>1.0066593926804701</c:v>
                </c:pt>
                <c:pt idx="17">
                  <c:v>1.0005151266921899</c:v>
                </c:pt>
                <c:pt idx="18">
                  <c:v>1.00153377783275</c:v>
                </c:pt>
                <c:pt idx="19">
                  <c:v>0.99588003427243599</c:v>
                </c:pt>
                <c:pt idx="20">
                  <c:v>0.99469819191893805</c:v>
                </c:pt>
                <c:pt idx="21">
                  <c:v>0.99713334732262504</c:v>
                </c:pt>
                <c:pt idx="22">
                  <c:v>0.99796136613961095</c:v>
                </c:pt>
                <c:pt idx="23">
                  <c:v>0.99513607233296497</c:v>
                </c:pt>
                <c:pt idx="24">
                  <c:v>0.99435171538398404</c:v>
                </c:pt>
                <c:pt idx="25">
                  <c:v>0.99801288714172998</c:v>
                </c:pt>
                <c:pt idx="26">
                  <c:v>0.99824579848888895</c:v>
                </c:pt>
                <c:pt idx="27">
                  <c:v>1.0016086779154201</c:v>
                </c:pt>
                <c:pt idx="28">
                  <c:v>1.00140676705834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828672"/>
        <c:axId val="221828112"/>
      </c:lineChart>
      <c:catAx>
        <c:axId val="22182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8871236529274531"/>
              <c:y val="0.78005190781271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1828112"/>
        <c:crosses val="autoZero"/>
        <c:auto val="1"/>
        <c:lblAlgn val="ctr"/>
        <c:lblOffset val="30"/>
        <c:noMultiLvlLbl val="0"/>
      </c:catAx>
      <c:valAx>
        <c:axId val="221828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1828672"/>
        <c:crossesAt val="15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n-US" altLang="ja-JP"/>
              <a:t>τ = 10</a:t>
            </a:r>
            <a:r>
              <a:rPr lang="en-US" altLang="ja-JP" baseline="30000"/>
              <a:t>3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144.53265360990699</c:v>
                </c:pt>
                <c:pt idx="2">
                  <c:v>117.55815671253499</c:v>
                </c:pt>
                <c:pt idx="3">
                  <c:v>97.198660643307207</c:v>
                </c:pt>
                <c:pt idx="4">
                  <c:v>76.800381748536296</c:v>
                </c:pt>
                <c:pt idx="5">
                  <c:v>60.8779039119201</c:v>
                </c:pt>
                <c:pt idx="6">
                  <c:v>42.348504005954297</c:v>
                </c:pt>
                <c:pt idx="7">
                  <c:v>27.127913284778899</c:v>
                </c:pt>
                <c:pt idx="8">
                  <c:v>20.535792350423801</c:v>
                </c:pt>
                <c:pt idx="9">
                  <c:v>9.0127433775954309</c:v>
                </c:pt>
                <c:pt idx="10">
                  <c:v>1.88449360980667</c:v>
                </c:pt>
                <c:pt idx="11">
                  <c:v>-5.0738208708122299</c:v>
                </c:pt>
                <c:pt idx="12">
                  <c:v>-5.9319462313088698</c:v>
                </c:pt>
                <c:pt idx="13">
                  <c:v>-5.8010407073569903</c:v>
                </c:pt>
                <c:pt idx="14">
                  <c:v>-4.9460462455445704</c:v>
                </c:pt>
                <c:pt idx="15">
                  <c:v>-1.98450000000023</c:v>
                </c:pt>
                <c:pt idx="16">
                  <c:v>2.0546006976168099</c:v>
                </c:pt>
                <c:pt idx="17">
                  <c:v>12.3238390882681</c:v>
                </c:pt>
                <c:pt idx="18">
                  <c:v>17.771510346588901</c:v>
                </c:pt>
                <c:pt idx="19">
                  <c:v>29.882939739283501</c:v>
                </c:pt>
                <c:pt idx="20">
                  <c:v>40.656474381027699</c:v>
                </c:pt>
                <c:pt idx="21">
                  <c:v>54.882420879943297</c:v>
                </c:pt>
                <c:pt idx="22">
                  <c:v>73.002682264331199</c:v>
                </c:pt>
                <c:pt idx="23">
                  <c:v>91.898503499621796</c:v>
                </c:pt>
                <c:pt idx="24">
                  <c:v>110.148126150056</c:v>
                </c:pt>
                <c:pt idx="25">
                  <c:v>131.635246860818</c:v>
                </c:pt>
                <c:pt idx="26">
                  <c:v>158.27994297037799</c:v>
                </c:pt>
                <c:pt idx="27">
                  <c:v>183.347814836559</c:v>
                </c:pt>
                <c:pt idx="28">
                  <c:v>212.56171767134001</c:v>
                </c:pt>
                <c:pt idx="29">
                  <c:v>240.292217307702</c:v>
                </c:pt>
                <c:pt idx="30">
                  <c:v>270.88979173030998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0.360507013151532</c:v>
                </c:pt>
                <c:pt idx="2">
                  <c:v>0.29320310972841501</c:v>
                </c:pt>
                <c:pt idx="3">
                  <c:v>0.24238795260399701</c:v>
                </c:pt>
                <c:pt idx="4">
                  <c:v>0.191459574868932</c:v>
                </c:pt>
                <c:pt idx="5">
                  <c:v>0.15169304049186899</c:v>
                </c:pt>
                <c:pt idx="6">
                  <c:v>0.10540061764827401</c:v>
                </c:pt>
                <c:pt idx="7">
                  <c:v>6.7362220478496201E-2</c:v>
                </c:pt>
                <c:pt idx="8">
                  <c:v>5.0882164789234401E-2</c:v>
                </c:pt>
                <c:pt idx="9">
                  <c:v>2.2065456128084599E-2</c:v>
                </c:pt>
                <c:pt idx="10">
                  <c:v>4.2332952445077801E-3</c:v>
                </c:pt>
                <c:pt idx="11">
                  <c:v>-1.3179553977333501E-2</c:v>
                </c:pt>
                <c:pt idx="12">
                  <c:v>-1.53276903902016E-2</c:v>
                </c:pt>
                <c:pt idx="13">
                  <c:v>-1.4999885804323701E-2</c:v>
                </c:pt>
                <c:pt idx="14">
                  <c:v>-1.2858145197289001E-2</c:v>
                </c:pt>
                <c:pt idx="15">
                  <c:v>-5.4370299018171803E-3</c:v>
                </c:pt>
                <c:pt idx="16">
                  <c:v>4.68768941854842E-3</c:v>
                </c:pt>
                <c:pt idx="17">
                  <c:v>3.0438134952558801E-2</c:v>
                </c:pt>
                <c:pt idx="18">
                  <c:v>4.41030249523039E-2</c:v>
                </c:pt>
                <c:pt idx="19">
                  <c:v>7.4493669410101396E-2</c:v>
                </c:pt>
                <c:pt idx="20">
                  <c:v>0.101536521484069</c:v>
                </c:pt>
                <c:pt idx="21">
                  <c:v>0.137257695437705</c:v>
                </c:pt>
                <c:pt idx="22">
                  <c:v>0.182773242887913</c:v>
                </c:pt>
                <c:pt idx="23">
                  <c:v>0.23025341902049101</c:v>
                </c:pt>
                <c:pt idx="24">
                  <c:v>0.276125890668803</c:v>
                </c:pt>
                <c:pt idx="25">
                  <c:v>0.33015510243950003</c:v>
                </c:pt>
                <c:pt idx="26">
                  <c:v>0.397176546034684</c:v>
                </c:pt>
                <c:pt idx="27">
                  <c:v>0.460253905223237</c:v>
                </c:pt>
                <c:pt idx="28">
                  <c:v>0.53378974686181202</c:v>
                </c:pt>
                <c:pt idx="29">
                  <c:v>0.60361637024289405</c:v>
                </c:pt>
                <c:pt idx="30">
                  <c:v>0.68068978571028804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'Kalman3-1(p=10000_t=1000)'!$D$2:$D$32</c:f>
              <c:numCache>
                <c:formatCode>General</c:formatCode>
                <c:ptCount val="31"/>
                <c:pt idx="0">
                  <c:v>0</c:v>
                </c:pt>
                <c:pt idx="1">
                  <c:v>4.8441109286484398E-4</c:v>
                </c:pt>
                <c:pt idx="2">
                  <c:v>3.9516990493584703E-4</c:v>
                </c:pt>
                <c:pt idx="3">
                  <c:v>3.2774158293339003E-4</c:v>
                </c:pt>
                <c:pt idx="4">
                  <c:v>2.6011219026716499E-4</c:v>
                </c:pt>
                <c:pt idx="5">
                  <c:v>2.0726492999831599E-4</c:v>
                </c:pt>
                <c:pt idx="6">
                  <c:v>1.4569818370950099E-4</c:v>
                </c:pt>
                <c:pt idx="7" formatCode="0.00E+00">
                  <c:v>9.5069985159609998E-5</c:v>
                </c:pt>
                <c:pt idx="8" formatCode="0.00E+00">
                  <c:v>7.3118430630479802E-5</c:v>
                </c:pt>
                <c:pt idx="9" formatCode="0.00E+00">
                  <c:v>3.4704421500316399E-5</c:v>
                </c:pt>
                <c:pt idx="10" formatCode="0.00E+00">
                  <c:v>1.0914656640439901E-5</c:v>
                </c:pt>
                <c:pt idx="11" formatCode="0.00E+00">
                  <c:v>-1.2334068533350199E-5</c:v>
                </c:pt>
                <c:pt idx="12" formatCode="0.00E+00">
                  <c:v>-1.5204429079421999E-5</c:v>
                </c:pt>
                <c:pt idx="13" formatCode="0.00E+00">
                  <c:v>-1.4766062916655E-5</c:v>
                </c:pt>
                <c:pt idx="14" formatCode="0.00E+00">
                  <c:v>-1.18996527343778E-5</c:v>
                </c:pt>
                <c:pt idx="15" formatCode="0.00E+00">
                  <c:v>-1.95952123250548E-6</c:v>
                </c:pt>
                <c:pt idx="16" formatCode="0.00E+00">
                  <c:v>1.16129645564527E-5</c:v>
                </c:pt>
                <c:pt idx="17" formatCode="0.00E+00">
                  <c:v>4.6160456471396501E-5</c:v>
                </c:pt>
                <c:pt idx="18" formatCode="0.00E+00">
                  <c:v>6.45087282201393E-5</c:v>
                </c:pt>
                <c:pt idx="19">
                  <c:v>1.05348942193419E-4</c:v>
                </c:pt>
                <c:pt idx="20">
                  <c:v>1.4172046206792401E-4</c:v>
                </c:pt>
                <c:pt idx="21">
                  <c:v>1.89804095258548E-4</c:v>
                </c:pt>
                <c:pt idx="22">
                  <c:v>2.51123172509821E-4</c:v>
                </c:pt>
                <c:pt idx="23">
                  <c:v>3.1514294082448199E-4</c:v>
                </c:pt>
                <c:pt idx="24">
                  <c:v>3.7704733238978902E-4</c:v>
                </c:pt>
                <c:pt idx="25">
                  <c:v>4.5002114784348002E-4</c:v>
                </c:pt>
                <c:pt idx="26">
                  <c:v>5.4062002677655104E-4</c:v>
                </c:pt>
                <c:pt idx="27">
                  <c:v>6.2596042194418603E-4</c:v>
                </c:pt>
                <c:pt idx="28">
                  <c:v>7.2553620979256498E-4</c:v>
                </c:pt>
                <c:pt idx="29">
                  <c:v>8.2017096375102804E-4</c:v>
                </c:pt>
                <c:pt idx="30">
                  <c:v>9.2471770681877205E-4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563936"/>
        <c:axId val="239564496"/>
      </c:lineChart>
      <c:catAx>
        <c:axId val="23956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9564496"/>
        <c:crosses val="autoZero"/>
        <c:auto val="1"/>
        <c:lblAlgn val="ctr"/>
        <c:lblOffset val="100"/>
        <c:noMultiLvlLbl val="0"/>
      </c:catAx>
      <c:valAx>
        <c:axId val="239564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956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サンプリング周期 </a:t>
            </a:r>
            <a:r>
              <a:rPr lang="el-GR" altLang="ja-JP"/>
              <a:t>τ = 10</a:t>
            </a:r>
            <a:r>
              <a:rPr lang="en-US" altLang="ja-JP" baseline="30000"/>
              <a:t>6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'Kalman3-1(p=10000_t=1000000)'!$B$1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'Kalman3-1(p=10000_t=1000000)'!$B$2:$B$32</c:f>
              <c:numCache>
                <c:formatCode>General</c:formatCode>
                <c:ptCount val="31"/>
                <c:pt idx="0">
                  <c:v>0</c:v>
                </c:pt>
                <c:pt idx="1">
                  <c:v>139.585385385894</c:v>
                </c:pt>
                <c:pt idx="2">
                  <c:v>113.81699897944</c:v>
                </c:pt>
                <c:pt idx="3">
                  <c:v>94.340030148370701</c:v>
                </c:pt>
                <c:pt idx="4">
                  <c:v>74.727854979944397</c:v>
                </c:pt>
                <c:pt idx="5">
                  <c:v>59.383184554814598</c:v>
                </c:pt>
                <c:pt idx="6">
                  <c:v>41.412631768798498</c:v>
                </c:pt>
                <c:pt idx="7">
                  <c:v>26.595631903298798</c:v>
                </c:pt>
                <c:pt idx="8">
                  <c:v>20.1835532056771</c:v>
                </c:pt>
                <c:pt idx="9">
                  <c:v>8.8817332221268508</c:v>
                </c:pt>
                <c:pt idx="10">
                  <c:v>1.8636232927393099</c:v>
                </c:pt>
                <c:pt idx="11">
                  <c:v>-5.0213502152204299</c:v>
                </c:pt>
                <c:pt idx="12">
                  <c:v>-5.8861441474027396</c:v>
                </c:pt>
                <c:pt idx="13">
                  <c:v>-5.7711288565651904</c:v>
                </c:pt>
                <c:pt idx="14">
                  <c:v>-4.9332123335091298</c:v>
                </c:pt>
                <c:pt idx="15">
                  <c:v>-1.9844999999999899</c:v>
                </c:pt>
                <c:pt idx="16">
                  <c:v>2.0592948522065901</c:v>
                </c:pt>
                <c:pt idx="17">
                  <c:v>12.3848380763907</c:v>
                </c:pt>
                <c:pt idx="18">
                  <c:v>17.904265718451398</c:v>
                </c:pt>
                <c:pt idx="19">
                  <c:v>30.182298176266901</c:v>
                </c:pt>
                <c:pt idx="20">
                  <c:v>41.167185407275497</c:v>
                </c:pt>
                <c:pt idx="21">
                  <c:v>55.711964313532903</c:v>
                </c:pt>
                <c:pt idx="22">
                  <c:v>74.293099856730606</c:v>
                </c:pt>
                <c:pt idx="23">
                  <c:v>93.758824799398496</c:v>
                </c:pt>
                <c:pt idx="24">
                  <c:v>112.661265084232</c:v>
                </c:pt>
                <c:pt idx="25">
                  <c:v>134.978425483558</c:v>
                </c:pt>
                <c:pt idx="26">
                  <c:v>162.709825397706</c:v>
                </c:pt>
                <c:pt idx="27">
                  <c:v>188.955331226411</c:v>
                </c:pt>
                <c:pt idx="28">
                  <c:v>219.61646230974699</c:v>
                </c:pt>
                <c:pt idx="29">
                  <c:v>248.89488847518399</c:v>
                </c:pt>
                <c:pt idx="30">
                  <c:v>281.297651074155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'Kalman3-1(p=10000_t=1000000)'!$C$1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'Kalman3-1(p=10000_t=1000000)'!$C$2:$C$32</c:f>
              <c:numCache>
                <c:formatCode>General</c:formatCode>
                <c:ptCount val="31"/>
                <c:pt idx="0">
                  <c:v>0</c:v>
                </c:pt>
                <c:pt idx="1">
                  <c:v>3.4896264923375402E-4</c:v>
                </c:pt>
                <c:pt idx="2">
                  <c:v>2.8454181205726401E-4</c:v>
                </c:pt>
                <c:pt idx="3">
                  <c:v>2.3584947113248301E-4</c:v>
                </c:pt>
                <c:pt idx="4">
                  <c:v>1.8681909858469701E-4</c:v>
                </c:pt>
                <c:pt idx="5">
                  <c:v>1.4845746088339501E-4</c:v>
                </c:pt>
                <c:pt idx="6">
                  <c:v>1.03531108869433E-4</c:v>
                </c:pt>
                <c:pt idx="7" formatCode="0.00E+00">
                  <c:v>6.6488621553536197E-5</c:v>
                </c:pt>
                <c:pt idx="8" formatCode="0.00E+00">
                  <c:v>5.0458424809706398E-5</c:v>
                </c:pt>
                <c:pt idx="9" formatCode="0.00E+00">
                  <c:v>2.2203865433127801E-5</c:v>
                </c:pt>
                <c:pt idx="10" formatCode="0.00E+00">
                  <c:v>4.6585789131336997E-6</c:v>
                </c:pt>
                <c:pt idx="11" formatCode="0.00E+00">
                  <c:v>-1.2553872068880901E-5</c:v>
                </c:pt>
                <c:pt idx="12" formatCode="0.00E+00">
                  <c:v>-1.4715859781946401E-5</c:v>
                </c:pt>
                <c:pt idx="13" formatCode="0.00E+00">
                  <c:v>-1.4428321075626199E-5</c:v>
                </c:pt>
                <c:pt idx="14" formatCode="0.00E+00">
                  <c:v>-1.23335255784233E-5</c:v>
                </c:pt>
                <c:pt idx="15" formatCode="0.00E+00">
                  <c:v>-4.9617275438543699E-6</c:v>
                </c:pt>
                <c:pt idx="16" formatCode="0.00E+00">
                  <c:v>5.1477865453348803E-6</c:v>
                </c:pt>
                <c:pt idx="17" formatCode="0.00E+00">
                  <c:v>3.0961722047705098E-5</c:v>
                </c:pt>
                <c:pt idx="18" formatCode="0.00E+00">
                  <c:v>4.4760337148411299E-5</c:v>
                </c:pt>
                <c:pt idx="19" formatCode="0.00E+00">
                  <c:v>7.5455530842670495E-5</c:v>
                </c:pt>
                <c:pt idx="20">
                  <c:v>1.0291785877041E-4</c:v>
                </c:pt>
                <c:pt idx="21">
                  <c:v>1.39279963606818E-4</c:v>
                </c:pt>
                <c:pt idx="22">
                  <c:v>1.8573301924846699E-4</c:v>
                </c:pt>
                <c:pt idx="23">
                  <c:v>2.3439757493149099E-4</c:v>
                </c:pt>
                <c:pt idx="24">
                  <c:v>2.8165392768168801E-4</c:v>
                </c:pt>
                <c:pt idx="25">
                  <c:v>3.3744714484753099E-4</c:v>
                </c:pt>
                <c:pt idx="26">
                  <c:v>4.06776060615095E-4</c:v>
                </c:pt>
                <c:pt idx="27">
                  <c:v>4.7239024075287E-4</c:v>
                </c:pt>
                <c:pt idx="28">
                  <c:v>5.49043579496235E-4</c:v>
                </c:pt>
                <c:pt idx="29">
                  <c:v>6.2224015729970303E-4</c:v>
                </c:pt>
                <c:pt idx="30">
                  <c:v>7.0324765786936602E-4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'Kalman3-1(p=10000_t=1000000)'!$D$1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'Kalman3-1(p=10000_t=1000000)'!$A$2:$A$32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'Kalman3-1(p=10000_t=1000000)'!$D$2:$D$32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4.6528136109532701E-10</c:v>
                </c:pt>
                <c:pt idx="2">
                  <c:v>3.7938725509106798E-10</c:v>
                </c:pt>
                <c:pt idx="3">
                  <c:v>3.1446435026176798E-10</c:v>
                </c:pt>
                <c:pt idx="4">
                  <c:v>2.4909069452462402E-10</c:v>
                </c:pt>
                <c:pt idx="5">
                  <c:v>1.9794194655313401E-10</c:v>
                </c:pt>
                <c:pt idx="6">
                  <c:v>1.38040223738022E-10</c:v>
                </c:pt>
                <c:pt idx="7">
                  <c:v>8.8650273579065598E-11</c:v>
                </c:pt>
                <c:pt idx="8">
                  <c:v>6.7276677922041595E-11</c:v>
                </c:pt>
                <c:pt idx="9">
                  <c:v>2.9603906974466201E-11</c:v>
                </c:pt>
                <c:pt idx="10">
                  <c:v>6.2101604249094998E-12</c:v>
                </c:pt>
                <c:pt idx="11">
                  <c:v>-1.6739820115606298E-11</c:v>
                </c:pt>
                <c:pt idx="12">
                  <c:v>-1.96224780865209E-11</c:v>
                </c:pt>
                <c:pt idx="13">
                  <c:v>-1.9239091866837999E-11</c:v>
                </c:pt>
                <c:pt idx="14">
                  <c:v>-1.6446020031804899E-11</c:v>
                </c:pt>
                <c:pt idx="15">
                  <c:v>-6.6169101170155903E-12</c:v>
                </c:pt>
                <c:pt idx="16">
                  <c:v>6.8625138918420999E-12</c:v>
                </c:pt>
                <c:pt idx="17">
                  <c:v>4.1281301074627698E-11</c:v>
                </c:pt>
                <c:pt idx="18">
                  <c:v>5.9679577198206798E-11</c:v>
                </c:pt>
                <c:pt idx="19">
                  <c:v>1.00606802260365E-10</c:v>
                </c:pt>
                <c:pt idx="20">
                  <c:v>1.3722353243606999E-10</c:v>
                </c:pt>
                <c:pt idx="21">
                  <c:v>1.8570675908162801E-10</c:v>
                </c:pt>
                <c:pt idx="22">
                  <c:v>2.4764474470691298E-10</c:v>
                </c:pt>
                <c:pt idx="23">
                  <c:v>3.1253146783832698E-10</c:v>
                </c:pt>
                <c:pt idx="24">
                  <c:v>3.7554061029344802E-10</c:v>
                </c:pt>
                <c:pt idx="25">
                  <c:v>4.4993240965563499E-10</c:v>
                </c:pt>
                <c:pt idx="26">
                  <c:v>5.4237207333816396E-10</c:v>
                </c:pt>
                <c:pt idx="27">
                  <c:v>6.2985875507462696E-10</c:v>
                </c:pt>
                <c:pt idx="28">
                  <c:v>7.3206456955016796E-10</c:v>
                </c:pt>
                <c:pt idx="29">
                  <c:v>8.2966137305655904E-10</c:v>
                </c:pt>
                <c:pt idx="30">
                  <c:v>9.3767295808567605E-10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986176"/>
        <c:axId val="217986736"/>
      </c:lineChart>
      <c:catAx>
        <c:axId val="21798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986736"/>
        <c:crosses val="autoZero"/>
        <c:auto val="1"/>
        <c:lblAlgn val="ctr"/>
        <c:lblOffset val="100"/>
        <c:noMultiLvlLbl val="0"/>
      </c:catAx>
      <c:valAx>
        <c:axId val="217986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98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'SequentialData2-4-2'!$B$1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'SequentialData2-4-2'!$B$2:$B$28</c:f>
              <c:numCache>
                <c:formatCode>General</c:formatCode>
                <c:ptCount val="27"/>
                <c:pt idx="0">
                  <c:v>9.6391447967000001</c:v>
                </c:pt>
                <c:pt idx="1">
                  <c:v>24.0463204805</c:v>
                </c:pt>
                <c:pt idx="2">
                  <c:v>-14.0785217098</c:v>
                </c:pt>
                <c:pt idx="3">
                  <c:v>-20.210707127799999</c:v>
                </c:pt>
                <c:pt idx="4">
                  <c:v>4.6456466925999997</c:v>
                </c:pt>
                <c:pt idx="5">
                  <c:v>1.3744705844</c:v>
                </c:pt>
                <c:pt idx="6">
                  <c:v>-3.2507151087000001</c:v>
                </c:pt>
                <c:pt idx="7">
                  <c:v>-4.9882801704000004</c:v>
                </c:pt>
                <c:pt idx="8">
                  <c:v>-3.7681279257</c:v>
                </c:pt>
                <c:pt idx="9">
                  <c:v>-3.1471698589999999</c:v>
                </c:pt>
                <c:pt idx="10">
                  <c:v>-2.2478158232999998</c:v>
                </c:pt>
                <c:pt idx="11">
                  <c:v>-2.1925478657999999</c:v>
                </c:pt>
                <c:pt idx="12">
                  <c:v>-2.5858819467999998</c:v>
                </c:pt>
                <c:pt idx="13">
                  <c:v>-2.2609584532999998</c:v>
                </c:pt>
                <c:pt idx="14">
                  <c:v>-2.5596808290999999</c:v>
                </c:pt>
                <c:pt idx="15">
                  <c:v>-2.5216806836000001</c:v>
                </c:pt>
                <c:pt idx="16">
                  <c:v>-2.6949792434000002</c:v>
                </c:pt>
                <c:pt idx="17">
                  <c:v>-2.7199463704000002</c:v>
                </c:pt>
                <c:pt idx="18">
                  <c:v>-2.6863353061000002</c:v>
                </c:pt>
                <c:pt idx="19">
                  <c:v>-2.6822132018999998</c:v>
                </c:pt>
                <c:pt idx="20">
                  <c:v>-2.6768014728999998</c:v>
                </c:pt>
                <c:pt idx="21">
                  <c:v>-2.6687488221</c:v>
                </c:pt>
                <c:pt idx="22">
                  <c:v>-2.7307262247000001</c:v>
                </c:pt>
                <c:pt idx="23">
                  <c:v>-2.7365515487000001</c:v>
                </c:pt>
                <c:pt idx="24">
                  <c:v>-2.8413151212000001</c:v>
                </c:pt>
                <c:pt idx="25">
                  <c:v>-2.8336469908000002</c:v>
                </c:pt>
                <c:pt idx="26">
                  <c:v>-2.7734278289000001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'SequentialData2-4-2'!$C$1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'SequentialData2-4-2'!$C$2:$C$28</c:f>
              <c:numCache>
                <c:formatCode>General</c:formatCode>
                <c:ptCount val="27"/>
                <c:pt idx="0">
                  <c:v>5.8410019516</c:v>
                </c:pt>
                <c:pt idx="1">
                  <c:v>8.0309432787000006</c:v>
                </c:pt>
                <c:pt idx="2">
                  <c:v>2.108107961</c:v>
                </c:pt>
                <c:pt idx="3">
                  <c:v>1.1042885850999999</c:v>
                </c:pt>
                <c:pt idx="4">
                  <c:v>5.2838120712999999</c:v>
                </c:pt>
                <c:pt idx="5">
                  <c:v>4.7025095349999999</c:v>
                </c:pt>
                <c:pt idx="6">
                  <c:v>3.8521056324999998</c:v>
                </c:pt>
                <c:pt idx="7">
                  <c:v>3.5119204499999999</c:v>
                </c:pt>
                <c:pt idx="8">
                  <c:v>3.7614168869000002</c:v>
                </c:pt>
                <c:pt idx="9">
                  <c:v>3.8982165234999999</c:v>
                </c:pt>
                <c:pt idx="10">
                  <c:v>4.1078165485999998</c:v>
                </c:pt>
                <c:pt idx="11">
                  <c:v>4.1219464603000002</c:v>
                </c:pt>
                <c:pt idx="12">
                  <c:v>4.0135105348</c:v>
                </c:pt>
                <c:pt idx="13">
                  <c:v>4.1147281132</c:v>
                </c:pt>
                <c:pt idx="14">
                  <c:v>4.0111017006000003</c:v>
                </c:pt>
                <c:pt idx="15">
                  <c:v>4.0268399855999997</c:v>
                </c:pt>
                <c:pt idx="16">
                  <c:v>3.9415369402999998</c:v>
                </c:pt>
                <c:pt idx="17">
                  <c:v>3.9248182059999999</c:v>
                </c:pt>
                <c:pt idx="18">
                  <c:v>3.9572590086999999</c:v>
                </c:pt>
                <c:pt idx="19">
                  <c:v>3.9675895562000001</c:v>
                </c:pt>
                <c:pt idx="20">
                  <c:v>3.9343484559999999</c:v>
                </c:pt>
                <c:pt idx="21">
                  <c:v>3.9258258612999999</c:v>
                </c:pt>
                <c:pt idx="22">
                  <c:v>3.9631202663999998</c:v>
                </c:pt>
                <c:pt idx="23">
                  <c:v>3.9653037169999998</c:v>
                </c:pt>
                <c:pt idx="24">
                  <c:v>3.9941550887999999</c:v>
                </c:pt>
                <c:pt idx="25">
                  <c:v>3.9926242626000001</c:v>
                </c:pt>
                <c:pt idx="26">
                  <c:v>3.9832142687999998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'SequentialData2-4-2'!$D$1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'SequentialData2-4-2'!$A$2:$A$28</c:f>
              <c:numCache>
                <c:formatCode>General</c:formatCode>
                <c:ptCount val="27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</c:numCache>
            </c:numRef>
          </c:cat>
          <c:val>
            <c:numRef>
              <c:f>'SequentialData2-4-2'!$D$2:$D$28</c:f>
              <c:numCache>
                <c:formatCode>General</c:formatCode>
                <c:ptCount val="27"/>
                <c:pt idx="0">
                  <c:v>1.0683052968</c:v>
                </c:pt>
                <c:pt idx="1">
                  <c:v>1.1505680406000001</c:v>
                </c:pt>
                <c:pt idx="2">
                  <c:v>0.92396586209999998</c:v>
                </c:pt>
                <c:pt idx="3">
                  <c:v>0.88390050239999995</c:v>
                </c:pt>
                <c:pt idx="4">
                  <c:v>1.0542389347000001</c:v>
                </c:pt>
                <c:pt idx="5">
                  <c:v>1.0295475356999999</c:v>
                </c:pt>
                <c:pt idx="6">
                  <c:v>0.99253351400000001</c:v>
                </c:pt>
                <c:pt idx="7">
                  <c:v>0.97707894309999999</c:v>
                </c:pt>
                <c:pt idx="8">
                  <c:v>0.98873618490000004</c:v>
                </c:pt>
                <c:pt idx="9">
                  <c:v>0.99542361629999998</c:v>
                </c:pt>
                <c:pt idx="10">
                  <c:v>1.0060012965</c:v>
                </c:pt>
                <c:pt idx="11">
                  <c:v>1.0067496508</c:v>
                </c:pt>
                <c:pt idx="12">
                  <c:v>1.0007970835</c:v>
                </c:pt>
                <c:pt idx="13">
                  <c:v>1.0066501073</c:v>
                </c:pt>
                <c:pt idx="14">
                  <c:v>1.0004115280999999</c:v>
                </c:pt>
                <c:pt idx="15">
                  <c:v>1.0014141957</c:v>
                </c:pt>
                <c:pt idx="16">
                  <c:v>0.99572728479999995</c:v>
                </c:pt>
                <c:pt idx="17">
                  <c:v>0.99454105400000004</c:v>
                </c:pt>
                <c:pt idx="18">
                  <c:v>0.99696444610000001</c:v>
                </c:pt>
                <c:pt idx="19">
                  <c:v>0.99779168240000005</c:v>
                </c:pt>
                <c:pt idx="20">
                  <c:v>0.99496787919999996</c:v>
                </c:pt>
                <c:pt idx="21">
                  <c:v>0.99418454209999996</c:v>
                </c:pt>
                <c:pt idx="22">
                  <c:v>0.99785656379999998</c:v>
                </c:pt>
                <c:pt idx="23">
                  <c:v>0.99809209320000003</c:v>
                </c:pt>
                <c:pt idx="24">
                  <c:v>1.0014701165</c:v>
                </c:pt>
                <c:pt idx="25">
                  <c:v>1.0012702759000001</c:v>
                </c:pt>
                <c:pt idx="26">
                  <c:v>0.99991156479999999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739952"/>
        <c:axId val="234745552"/>
      </c:lineChart>
      <c:catAx>
        <c:axId val="23473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45552"/>
        <c:crosses val="autoZero"/>
        <c:auto val="1"/>
        <c:lblAlgn val="ctr"/>
        <c:lblOffset val="30"/>
        <c:noMultiLvlLbl val="0"/>
      </c:catAx>
      <c:valAx>
        <c:axId val="234745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39952"/>
        <c:crossesAt val="13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Sheet1!$B$3:$B$33</c:f>
              <c:numCache>
                <c:formatCode>0.00E+00</c:formatCode>
                <c:ptCount val="31"/>
                <c:pt idx="0" formatCode="General">
                  <c:v>0</c:v>
                </c:pt>
                <c:pt idx="1">
                  <c:v>3.4561494255577299E-5</c:v>
                </c:pt>
                <c:pt idx="2" formatCode="General">
                  <c:v>1.43202978125343E-4</c:v>
                </c:pt>
                <c:pt idx="3" formatCode="General">
                  <c:v>1.6507778217299301E-4</c:v>
                </c:pt>
                <c:pt idx="4" formatCode="General">
                  <c:v>2.33283852869297E-4</c:v>
                </c:pt>
                <c:pt idx="5" formatCode="General">
                  <c:v>2.4668272945580801E-4</c:v>
                </c:pt>
                <c:pt idx="6" formatCode="General">
                  <c:v>2.8360044686639698E-4</c:v>
                </c:pt>
                <c:pt idx="7" formatCode="General">
                  <c:v>2.8941231200812302E-4</c:v>
                </c:pt>
                <c:pt idx="8" formatCode="General">
                  <c:v>3.0710435855941398E-4</c:v>
                </c:pt>
                <c:pt idx="9" formatCode="General">
                  <c:v>3.0890835868401499E-4</c:v>
                </c:pt>
                <c:pt idx="10" formatCode="General">
                  <c:v>3.0969641880969502E-4</c:v>
                </c:pt>
                <c:pt idx="11" formatCode="General">
                  <c:v>3.0828271212221401E-4</c:v>
                </c:pt>
                <c:pt idx="12" formatCode="General">
                  <c:v>3.0204133194805099E-4</c:v>
                </c:pt>
                <c:pt idx="13" formatCode="General">
                  <c:v>3.0055839445129197E-4</c:v>
                </c:pt>
                <c:pt idx="14" formatCode="General">
                  <c:v>2.95582676239852E-4</c:v>
                </c:pt>
                <c:pt idx="15" formatCode="General">
                  <c:v>2.9508648164424701E-4</c:v>
                </c:pt>
                <c:pt idx="16" formatCode="General">
                  <c:v>2.9710618233430098E-4</c:v>
                </c:pt>
                <c:pt idx="17" formatCode="General">
                  <c:v>3.00155810879745E-4</c:v>
                </c:pt>
                <c:pt idx="18" formatCode="General">
                  <c:v>3.1760765394521902E-4</c:v>
                </c:pt>
                <c:pt idx="19" formatCode="General">
                  <c:v>3.2492318467688199E-4</c:v>
                </c:pt>
                <c:pt idx="20" formatCode="General">
                  <c:v>3.6447151139542102E-4</c:v>
                </c:pt>
                <c:pt idx="21" formatCode="General">
                  <c:v>3.7772846521994202E-4</c:v>
                </c:pt>
                <c:pt idx="22" formatCode="General">
                  <c:v>4.4765511869335401E-4</c:v>
                </c:pt>
                <c:pt idx="23" formatCode="General">
                  <c:v>4.6940226069445501E-4</c:v>
                </c:pt>
                <c:pt idx="24" formatCode="General">
                  <c:v>5.7178975348069999E-4</c:v>
                </c:pt>
                <c:pt idx="25" formatCode="General">
                  <c:v>6.01712039201255E-4</c:v>
                </c:pt>
                <c:pt idx="26" formatCode="General">
                  <c:v>7.4127907032720897E-4</c:v>
                </c:pt>
                <c:pt idx="27" formatCode="General">
                  <c:v>7.80140164857064E-4</c:v>
                </c:pt>
                <c:pt idx="28" formatCode="General">
                  <c:v>9.5087289780669397E-4</c:v>
                </c:pt>
                <c:pt idx="29" formatCode="General">
                  <c:v>9.959905666765531E-4</c:v>
                </c:pt>
                <c:pt idx="30" formatCode="General">
                  <c:v>1.1819611452512601E-3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Sheet1!$C$3:$C$33</c:f>
              <c:numCache>
                <c:formatCode>General</c:formatCode>
                <c:ptCount val="31"/>
                <c:pt idx="0">
                  <c:v>0</c:v>
                </c:pt>
                <c:pt idx="1">
                  <c:v>-4.83860919578082E-4</c:v>
                </c:pt>
                <c:pt idx="2">
                  <c:v>-1.8952967778118699E-3</c:v>
                </c:pt>
                <c:pt idx="3">
                  <c:v>-2.15695381142577E-3</c:v>
                </c:pt>
                <c:pt idx="4">
                  <c:v>-2.9029450741691501E-3</c:v>
                </c:pt>
                <c:pt idx="5">
                  <c:v>-3.0357482234827202E-3</c:v>
                </c:pt>
                <c:pt idx="6">
                  <c:v>-3.3642048866359101E-3</c:v>
                </c:pt>
                <c:pt idx="7">
                  <c:v>-3.4100554837326901E-3</c:v>
                </c:pt>
                <c:pt idx="8">
                  <c:v>-3.5319886752863301E-3</c:v>
                </c:pt>
                <c:pt idx="9">
                  <c:v>-3.5426359213719901E-3</c:v>
                </c:pt>
                <c:pt idx="10">
                  <c:v>-3.5465122170968899E-3</c:v>
                </c:pt>
                <c:pt idx="11">
                  <c:v>-3.54094349696327E-3</c:v>
                </c:pt>
                <c:pt idx="12">
                  <c:v>-3.5224658090186002E-3</c:v>
                </c:pt>
                <c:pt idx="13">
                  <c:v>-3.51952976491031E-3</c:v>
                </c:pt>
                <c:pt idx="14">
                  <c:v>-3.5145833697220199E-3</c:v>
                </c:pt>
                <c:pt idx="15">
                  <c:v>-3.5145833992242899E-3</c:v>
                </c:pt>
                <c:pt idx="16">
                  <c:v>-3.51255177297314E-3</c:v>
                </c:pt>
                <c:pt idx="17">
                  <c:v>-3.5063707592377798E-3</c:v>
                </c:pt>
                <c:pt idx="18">
                  <c:v>-3.4528585963634899E-3</c:v>
                </c:pt>
                <c:pt idx="19">
                  <c:v>-3.4226592254836701E-3</c:v>
                </c:pt>
                <c:pt idx="20">
                  <c:v>-3.21636264452248E-3</c:v>
                </c:pt>
                <c:pt idx="21">
                  <c:v>-3.1323663948879502E-3</c:v>
                </c:pt>
                <c:pt idx="22">
                  <c:v>-2.6084766005577101E-3</c:v>
                </c:pt>
                <c:pt idx="23">
                  <c:v>-2.4194328483929401E-3</c:v>
                </c:pt>
                <c:pt idx="24">
                  <c:v>-1.40126227959168E-3</c:v>
                </c:pt>
                <c:pt idx="25">
                  <c:v>-1.06425533441314E-3</c:v>
                </c:pt>
                <c:pt idx="26">
                  <c:v>7.0199505370796696E-4</c:v>
                </c:pt>
                <c:pt idx="27">
                  <c:v>1.2520539845552901E-3</c:v>
                </c:pt>
                <c:pt idx="28">
                  <c:v>3.9444351637859297E-3</c:v>
                </c:pt>
                <c:pt idx="29">
                  <c:v>4.7370644932530201E-3</c:v>
                </c:pt>
                <c:pt idx="30">
                  <c:v>8.3755684134351593E-3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Sheet1!$A$3:$A$33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Sheet1!$D$3:$D$33</c:f>
              <c:numCache>
                <c:formatCode>General</c:formatCode>
                <c:ptCount val="31"/>
                <c:pt idx="0">
                  <c:v>0</c:v>
                </c:pt>
                <c:pt idx="1">
                  <c:v>6.7740528740931599E-3</c:v>
                </c:pt>
                <c:pt idx="2">
                  <c:v>2.5110070982108101E-2</c:v>
                </c:pt>
                <c:pt idx="3">
                  <c:v>2.8238718940985601E-2</c:v>
                </c:pt>
                <c:pt idx="4">
                  <c:v>3.6388130923487499E-2</c:v>
                </c:pt>
                <c:pt idx="5">
                  <c:v>3.7700906188277102E-2</c:v>
                </c:pt>
                <c:pt idx="6">
                  <c:v>4.0608821261305897E-2</c:v>
                </c:pt>
                <c:pt idx="7">
                  <c:v>4.0967631592241101E-2</c:v>
                </c:pt>
                <c:pt idx="8">
                  <c:v>4.1797801275372498E-2</c:v>
                </c:pt>
                <c:pt idx="9">
                  <c:v>4.1859560650863298E-2</c:v>
                </c:pt>
                <c:pt idx="10">
                  <c:v>4.1878182991730399E-2</c:v>
                </c:pt>
                <c:pt idx="11">
                  <c:v>4.1856915831479997E-2</c:v>
                </c:pt>
                <c:pt idx="12">
                  <c:v>4.1804335741490298E-2</c:v>
                </c:pt>
                <c:pt idx="13">
                  <c:v>4.1798805346340402E-2</c:v>
                </c:pt>
                <c:pt idx="14">
                  <c:v>4.1794191024265799E-2</c:v>
                </c:pt>
                <c:pt idx="15">
                  <c:v>4.17941912996075E-2</c:v>
                </c:pt>
                <c:pt idx="16">
                  <c:v>4.17960879093131E-2</c:v>
                </c:pt>
                <c:pt idx="17">
                  <c:v>4.1807530521775299E-2</c:v>
                </c:pt>
                <c:pt idx="18">
                  <c:v>4.1955124984796401E-2</c:v>
                </c:pt>
                <c:pt idx="19">
                  <c:v>4.20654931164407E-2</c:v>
                </c:pt>
                <c:pt idx="20">
                  <c:v>4.3002281372990503E-2</c:v>
                </c:pt>
                <c:pt idx="21">
                  <c:v>4.3457364993767997E-2</c:v>
                </c:pt>
                <c:pt idx="22">
                  <c:v>4.6750256967299703E-2</c:v>
                </c:pt>
                <c:pt idx="23">
                  <c:v>4.8101130457351003E-2</c:v>
                </c:pt>
                <c:pt idx="24">
                  <c:v>5.6244782300975203E-2</c:v>
                </c:pt>
                <c:pt idx="25">
                  <c:v>5.9226656322021003E-2</c:v>
                </c:pt>
                <c:pt idx="26">
                  <c:v>7.6346445290005394E-2</c:v>
                </c:pt>
                <c:pt idx="27">
                  <c:v>8.2145649918684102E-2</c:v>
                </c:pt>
                <c:pt idx="28">
                  <c:v>0.11281842019339799</c:v>
                </c:pt>
                <c:pt idx="29">
                  <c:v>0.122537146630998</c:v>
                </c:pt>
                <c:pt idx="30">
                  <c:v>0.17033689713855901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743872"/>
        <c:axId val="234743312"/>
      </c:lineChart>
      <c:catAx>
        <c:axId val="23474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43312"/>
        <c:crosses val="autoZero"/>
        <c:auto val="1"/>
        <c:lblAlgn val="ctr"/>
        <c:lblOffset val="80"/>
        <c:noMultiLvlLbl val="0"/>
      </c:catAx>
      <c:valAx>
        <c:axId val="234743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4387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Sheet1!$G$3:$G$33</c:f>
              <c:numCache>
                <c:formatCode>General</c:formatCode>
                <c:ptCount val="31"/>
                <c:pt idx="0">
                  <c:v>0</c:v>
                </c:pt>
                <c:pt idx="1">
                  <c:v>3.27553798136718E-3</c:v>
                </c:pt>
                <c:pt idx="2">
                  <c:v>3.5539992808568499E-3</c:v>
                </c:pt>
                <c:pt idx="3">
                  <c:v>3.4842079266644102E-3</c:v>
                </c:pt>
                <c:pt idx="4">
                  <c:v>2.1598443244957299E-3</c:v>
                </c:pt>
                <c:pt idx="5">
                  <c:v>1.6401652829760899E-3</c:v>
                </c:pt>
                <c:pt idx="6">
                  <c:v>-3.16035721814064E-3</c:v>
                </c:pt>
                <c:pt idx="7">
                  <c:v>-5.0509092094635404E-3</c:v>
                </c:pt>
                <c:pt idx="8">
                  <c:v>-1.1715275559729701E-2</c:v>
                </c:pt>
                <c:pt idx="9">
                  <c:v>-1.4114357271651E-2</c:v>
                </c:pt>
                <c:pt idx="10">
                  <c:v>-2.4729661779829801E-2</c:v>
                </c:pt>
                <c:pt idx="11">
                  <c:v>-2.7857625382095099E-2</c:v>
                </c:pt>
                <c:pt idx="12">
                  <c:v>-3.8012812490983303E-2</c:v>
                </c:pt>
                <c:pt idx="13">
                  <c:v>-3.9915680033654997E-2</c:v>
                </c:pt>
                <c:pt idx="14">
                  <c:v>-4.52080236514932E-2</c:v>
                </c:pt>
                <c:pt idx="15">
                  <c:v>-4.5690913964791399E-2</c:v>
                </c:pt>
                <c:pt idx="16">
                  <c:v>-4.4333549491634101E-2</c:v>
                </c:pt>
                <c:pt idx="17">
                  <c:v>-4.1953398050732803E-2</c:v>
                </c:pt>
                <c:pt idx="18">
                  <c:v>-3.0741070007748901E-2</c:v>
                </c:pt>
                <c:pt idx="19">
                  <c:v>-2.6447558608296898E-2</c:v>
                </c:pt>
                <c:pt idx="20">
                  <c:v>-7.6337221399316001E-3</c:v>
                </c:pt>
                <c:pt idx="21">
                  <c:v>-2.6688462602759201E-3</c:v>
                </c:pt>
                <c:pt idx="22">
                  <c:v>1.5910473915786899E-2</c:v>
                </c:pt>
                <c:pt idx="23">
                  <c:v>1.92131883916173E-2</c:v>
                </c:pt>
                <c:pt idx="24">
                  <c:v>2.44042800455057E-2</c:v>
                </c:pt>
                <c:pt idx="25">
                  <c:v>2.3583263590951101E-2</c:v>
                </c:pt>
                <c:pt idx="26">
                  <c:v>1.3151400621489199E-2</c:v>
                </c:pt>
                <c:pt idx="27">
                  <c:v>9.1790996662634503E-3</c:v>
                </c:pt>
                <c:pt idx="28">
                  <c:v>-9.7243509537156703E-3</c:v>
                </c:pt>
                <c:pt idx="29">
                  <c:v>-1.4455021525964101E-2</c:v>
                </c:pt>
                <c:pt idx="30">
                  <c:v>-3.20957239817483E-2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Sheet1!$H$3:$H$33</c:f>
              <c:numCache>
                <c:formatCode>General</c:formatCode>
                <c:ptCount val="31"/>
                <c:pt idx="0">
                  <c:v>0</c:v>
                </c:pt>
                <c:pt idx="1">
                  <c:v>-4.5857531739140603E-2</c:v>
                </c:pt>
                <c:pt idx="2">
                  <c:v>-4.84808909254245E-2</c:v>
                </c:pt>
                <c:pt idx="3">
                  <c:v>-4.7989890019821298E-2</c:v>
                </c:pt>
                <c:pt idx="4">
                  <c:v>-3.9579034408178101E-2</c:v>
                </c:pt>
                <c:pt idx="5">
                  <c:v>-3.65595710913924E-2</c:v>
                </c:pt>
                <c:pt idx="6">
                  <c:v>-1.07821679175856E-2</c:v>
                </c:pt>
                <c:pt idx="7">
                  <c:v>-1.47424844272719E-3</c:v>
                </c:pt>
                <c:pt idx="8">
                  <c:v>2.8385054288917601E-2</c:v>
                </c:pt>
                <c:pt idx="9">
                  <c:v>3.7998348969841E-2</c:v>
                </c:pt>
                <c:pt idx="10">
                  <c:v>7.5199853751214601E-2</c:v>
                </c:pt>
                <c:pt idx="11">
                  <c:v>8.4434638110915006E-2</c:v>
                </c:pt>
                <c:pt idx="12">
                  <c:v>0.108234056186347</c:v>
                </c:pt>
                <c:pt idx="13">
                  <c:v>0.111390809765239</c:v>
                </c:pt>
                <c:pt idx="14">
                  <c:v>0.11606219927968101</c:v>
                </c:pt>
                <c:pt idx="15">
                  <c:v>0.116057031412412</c:v>
                </c:pt>
                <c:pt idx="16">
                  <c:v>0.117485121982681</c:v>
                </c:pt>
                <c:pt idx="17">
                  <c:v>0.122935424198666</c:v>
                </c:pt>
                <c:pt idx="18">
                  <c:v>0.16544488097050999</c:v>
                </c:pt>
                <c:pt idx="19">
                  <c:v>0.189901740694845</c:v>
                </c:pt>
                <c:pt idx="20">
                  <c:v>0.34409267294086299</c:v>
                </c:pt>
                <c:pt idx="21">
                  <c:v>0.40312034368688898</c:v>
                </c:pt>
                <c:pt idx="22">
                  <c:v>0.73339428915790195</c:v>
                </c:pt>
                <c:pt idx="23">
                  <c:v>0.83591059704401205</c:v>
                </c:pt>
                <c:pt idx="24">
                  <c:v>1.25443901102043</c:v>
                </c:pt>
                <c:pt idx="25">
                  <c:v>1.3584861285502801</c:v>
                </c:pt>
                <c:pt idx="26">
                  <c:v>1.75737907961023</c:v>
                </c:pt>
                <c:pt idx="27">
                  <c:v>1.8406318553226599</c:v>
                </c:pt>
                <c:pt idx="28">
                  <c:v>2.1162973979266</c:v>
                </c:pt>
                <c:pt idx="29">
                  <c:v>2.1656171689497699</c:v>
                </c:pt>
                <c:pt idx="30">
                  <c:v>2.3076497344560898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Sheet1!$F$3:$F$33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Sheet1!$I$3:$I$33</c:f>
              <c:numCache>
                <c:formatCode>General</c:formatCode>
                <c:ptCount val="31"/>
                <c:pt idx="0">
                  <c:v>0</c:v>
                </c:pt>
                <c:pt idx="1">
                  <c:v>0.64200544434796802</c:v>
                </c:pt>
                <c:pt idx="2">
                  <c:v>0.66215618587051595</c:v>
                </c:pt>
                <c:pt idx="3">
                  <c:v>0.66089562167739702</c:v>
                </c:pt>
                <c:pt idx="4">
                  <c:v>0.64972298804064899</c:v>
                </c:pt>
                <c:pt idx="5">
                  <c:v>0.647532021041199</c:v>
                </c:pt>
                <c:pt idx="6">
                  <c:v>0.63616425676750499</c:v>
                </c:pt>
                <c:pt idx="7">
                  <c:v>0.63366332176020401</c:v>
                </c:pt>
                <c:pt idx="8">
                  <c:v>0.62880790239242301</c:v>
                </c:pt>
                <c:pt idx="9">
                  <c:v>0.62794846120404302</c:v>
                </c:pt>
                <c:pt idx="10">
                  <c:v>0.62655144613215197</c:v>
                </c:pt>
                <c:pt idx="11">
                  <c:v>0.62656579841877902</c:v>
                </c:pt>
                <c:pt idx="12">
                  <c:v>0.62732631204068401</c:v>
                </c:pt>
                <c:pt idx="13">
                  <c:v>0.62750619824808196</c:v>
                </c:pt>
                <c:pt idx="14">
                  <c:v>0.62788191161859397</c:v>
                </c:pt>
                <c:pt idx="15">
                  <c:v>0.62788542045286799</c:v>
                </c:pt>
                <c:pt idx="16">
                  <c:v>0.62801738682798103</c:v>
                </c:pt>
                <c:pt idx="17">
                  <c:v>0.62860565153931403</c:v>
                </c:pt>
                <c:pt idx="18">
                  <c:v>0.63366907191767397</c:v>
                </c:pt>
                <c:pt idx="19">
                  <c:v>0.63681103380696003</c:v>
                </c:pt>
                <c:pt idx="20">
                  <c:v>0.65786674645051302</c:v>
                </c:pt>
                <c:pt idx="21">
                  <c:v>0.66636892325795904</c:v>
                </c:pt>
                <c:pt idx="22">
                  <c:v>0.716181934763086</c:v>
                </c:pt>
                <c:pt idx="23">
                  <c:v>0.732355743366359</c:v>
                </c:pt>
                <c:pt idx="24">
                  <c:v>0.80114442166770305</c:v>
                </c:pt>
                <c:pt idx="25">
                  <c:v>0.81903597369333803</c:v>
                </c:pt>
                <c:pt idx="26">
                  <c:v>0.89064260808847295</c:v>
                </c:pt>
                <c:pt idx="27">
                  <c:v>0.90639693498155005</c:v>
                </c:pt>
                <c:pt idx="28">
                  <c:v>0.96135242593176895</c:v>
                </c:pt>
                <c:pt idx="29">
                  <c:v>0.97188155307399104</c:v>
                </c:pt>
                <c:pt idx="30">
                  <c:v>1.00439464508096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748912"/>
        <c:axId val="234749472"/>
      </c:lineChart>
      <c:catAx>
        <c:axId val="23474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49472"/>
        <c:crosses val="autoZero"/>
        <c:auto val="1"/>
        <c:lblAlgn val="ctr"/>
        <c:lblOffset val="0"/>
        <c:noMultiLvlLbl val="0"/>
      </c:catAx>
      <c:valAx>
        <c:axId val="23474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474891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16092888916003E-2"/>
          <c:y val="5.1112041447993757E-2"/>
          <c:w val="0.93410511761487047"/>
          <c:h val="0.71825490325998564"/>
        </c:manualLayout>
      </c:layout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Sheet1!$L$3:$L$33</c:f>
              <c:numCache>
                <c:formatCode>General</c:formatCode>
                <c:ptCount val="31"/>
                <c:pt idx="0">
                  <c:v>0</c:v>
                </c:pt>
                <c:pt idx="1">
                  <c:v>3.6144832586684598E-3</c:v>
                </c:pt>
                <c:pt idx="2">
                  <c:v>-0.18267384135114101</c:v>
                </c:pt>
                <c:pt idx="3">
                  <c:v>-0.25245943579765001</c:v>
                </c:pt>
                <c:pt idx="4">
                  <c:v>-0.522483417925105</c:v>
                </c:pt>
                <c:pt idx="5">
                  <c:v>-0.53301535067512096</c:v>
                </c:pt>
                <c:pt idx="6">
                  <c:v>-0.763047819902689</c:v>
                </c:pt>
                <c:pt idx="7">
                  <c:v>-0.84676803119195498</c:v>
                </c:pt>
                <c:pt idx="8">
                  <c:v>-0.72504486212351504</c:v>
                </c:pt>
                <c:pt idx="9">
                  <c:v>-0.78528314091990303</c:v>
                </c:pt>
                <c:pt idx="10">
                  <c:v>-1.0569235644697399</c:v>
                </c:pt>
                <c:pt idx="11">
                  <c:v>-1.2583988083775099</c:v>
                </c:pt>
                <c:pt idx="12">
                  <c:v>-1.5454724109036</c:v>
                </c:pt>
                <c:pt idx="13">
                  <c:v>-1.5263323692725099</c:v>
                </c:pt>
                <c:pt idx="14">
                  <c:v>-1.59710839775091</c:v>
                </c:pt>
                <c:pt idx="15">
                  <c:v>-1.64192478662278</c:v>
                </c:pt>
                <c:pt idx="16">
                  <c:v>-2.1455817534186399</c:v>
                </c:pt>
                <c:pt idx="17">
                  <c:v>-1.9384051333233201</c:v>
                </c:pt>
                <c:pt idx="18">
                  <c:v>-2.2498624492439898</c:v>
                </c:pt>
                <c:pt idx="19">
                  <c:v>-2.2262366973446799</c:v>
                </c:pt>
                <c:pt idx="20">
                  <c:v>-2.3603930747336799</c:v>
                </c:pt>
                <c:pt idx="21">
                  <c:v>-2.37529716110302</c:v>
                </c:pt>
                <c:pt idx="22">
                  <c:v>-2.3551105939563302</c:v>
                </c:pt>
                <c:pt idx="23">
                  <c:v>-2.3567930184250998</c:v>
                </c:pt>
                <c:pt idx="24">
                  <c:v>-2.3387377725031202</c:v>
                </c:pt>
                <c:pt idx="25">
                  <c:v>-2.3289041009551701</c:v>
                </c:pt>
                <c:pt idx="26">
                  <c:v>-2.4212505597997098</c:v>
                </c:pt>
                <c:pt idx="27">
                  <c:v>-2.4314489024835999</c:v>
                </c:pt>
                <c:pt idx="28">
                  <c:v>-2.5609726207338901</c:v>
                </c:pt>
                <c:pt idx="29">
                  <c:v>-2.5559468967305299</c:v>
                </c:pt>
                <c:pt idx="30">
                  <c:v>-2.5064175436737299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Sheet1!$M$3:$M$33</c:f>
              <c:numCache>
                <c:formatCode>General</c:formatCode>
                <c:ptCount val="31"/>
                <c:pt idx="0">
                  <c:v>0</c:v>
                </c:pt>
                <c:pt idx="1">
                  <c:v>-5.0602765621358403E-2</c:v>
                </c:pt>
                <c:pt idx="2">
                  <c:v>1.2026510611274599</c:v>
                </c:pt>
                <c:pt idx="3">
                  <c:v>1.63672049935139</c:v>
                </c:pt>
                <c:pt idx="4">
                  <c:v>3.1923937889590102</c:v>
                </c:pt>
                <c:pt idx="5">
                  <c:v>3.2409773891406601</c:v>
                </c:pt>
                <c:pt idx="6">
                  <c:v>4.07004184883146</c:v>
                </c:pt>
                <c:pt idx="7">
                  <c:v>4.2565187457996796</c:v>
                </c:pt>
                <c:pt idx="8">
                  <c:v>4.0855041322267098</c:v>
                </c:pt>
                <c:pt idx="9">
                  <c:v>4.1287034655085497</c:v>
                </c:pt>
                <c:pt idx="10">
                  <c:v>4.2256853283948503</c:v>
                </c:pt>
                <c:pt idx="11">
                  <c:v>4.2460034117208503</c:v>
                </c:pt>
                <c:pt idx="12">
                  <c:v>4.2340048631885496</c:v>
                </c:pt>
                <c:pt idx="13">
                  <c:v>4.2368208220462904</c:v>
                </c:pt>
                <c:pt idx="14">
                  <c:v>4.2216503345733898</c:v>
                </c:pt>
                <c:pt idx="15">
                  <c:v>4.2092492148276097</c:v>
                </c:pt>
                <c:pt idx="16">
                  <c:v>4.0456321653897298</c:v>
                </c:pt>
                <c:pt idx="17">
                  <c:v>4.1263450463929399</c:v>
                </c:pt>
                <c:pt idx="18">
                  <c:v>3.98571365163947</c:v>
                </c:pt>
                <c:pt idx="19">
                  <c:v>3.9991143024676399</c:v>
                </c:pt>
                <c:pt idx="20">
                  <c:v>3.9037967543474701</c:v>
                </c:pt>
                <c:pt idx="21">
                  <c:v>3.8873282156539499</c:v>
                </c:pt>
                <c:pt idx="22">
                  <c:v>3.9293707222588399</c:v>
                </c:pt>
                <c:pt idx="23">
                  <c:v>3.9419855917382498</c:v>
                </c:pt>
                <c:pt idx="24">
                  <c:v>3.91542136487723</c:v>
                </c:pt>
                <c:pt idx="25">
                  <c:v>3.9087496557139398</c:v>
                </c:pt>
                <c:pt idx="26">
                  <c:v>3.95040439122057</c:v>
                </c:pt>
                <c:pt idx="27">
                  <c:v>3.9534836323018898</c:v>
                </c:pt>
                <c:pt idx="28">
                  <c:v>3.9829487004045201</c:v>
                </c:pt>
                <c:pt idx="29">
                  <c:v>3.9821172124265298</c:v>
                </c:pt>
                <c:pt idx="30">
                  <c:v>3.9757691611272699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Sheet1!$K$3:$K$33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Sheet1!$N$3:$N$33</c:f>
              <c:numCache>
                <c:formatCode>General</c:formatCode>
                <c:ptCount val="31"/>
                <c:pt idx="0">
                  <c:v>0</c:v>
                </c:pt>
                <c:pt idx="1">
                  <c:v>0.70843871869901798</c:v>
                </c:pt>
                <c:pt idx="2">
                  <c:v>0.77506047546625201</c:v>
                </c:pt>
                <c:pt idx="3">
                  <c:v>0.80645639105057498</c:v>
                </c:pt>
                <c:pt idx="4">
                  <c:v>0.92324060673596697</c:v>
                </c:pt>
                <c:pt idx="5">
                  <c:v>0.92703752851668397</c:v>
                </c:pt>
                <c:pt idx="6">
                  <c:v>0.993434271924031</c:v>
                </c:pt>
                <c:pt idx="7">
                  <c:v>1.0089438430002899</c:v>
                </c:pt>
                <c:pt idx="8">
                  <c:v>0.99417326907747805</c:v>
                </c:pt>
                <c:pt idx="9">
                  <c:v>0.99818554336927601</c:v>
                </c:pt>
                <c:pt idx="10">
                  <c:v>1.0083297021122499</c:v>
                </c:pt>
                <c:pt idx="11">
                  <c:v>1.0115847442611301</c:v>
                </c:pt>
                <c:pt idx="12">
                  <c:v>1.01277911396083</c:v>
                </c:pt>
                <c:pt idx="13">
                  <c:v>1.01287158955892</c:v>
                </c:pt>
                <c:pt idx="14">
                  <c:v>1.0121176520272099</c:v>
                </c:pt>
                <c:pt idx="15">
                  <c:v>1.01139503932834</c:v>
                </c:pt>
                <c:pt idx="16">
                  <c:v>1.0011207945331599</c:v>
                </c:pt>
                <c:pt idx="17">
                  <c:v>1.0065509264707699</c:v>
                </c:pt>
                <c:pt idx="18">
                  <c:v>0.99663876010585495</c:v>
                </c:pt>
                <c:pt idx="19">
                  <c:v>0.99764050181753805</c:v>
                </c:pt>
                <c:pt idx="20">
                  <c:v>0.99018269466479802</c:v>
                </c:pt>
                <c:pt idx="21">
                  <c:v>0.98881001547130098</c:v>
                </c:pt>
                <c:pt idx="22">
                  <c:v>0.99250240698448</c:v>
                </c:pt>
                <c:pt idx="23">
                  <c:v>0.99369455589475697</c:v>
                </c:pt>
                <c:pt idx="24">
                  <c:v>0.99102108784936505</c:v>
                </c:pt>
                <c:pt idx="25">
                  <c:v>0.99028828974208105</c:v>
                </c:pt>
                <c:pt idx="26">
                  <c:v>0.995232006180925</c:v>
                </c:pt>
                <c:pt idx="27">
                  <c:v>0.99563866844284299</c:v>
                </c:pt>
                <c:pt idx="28">
                  <c:v>0.99992976681419099</c:v>
                </c:pt>
                <c:pt idx="29">
                  <c:v>0.99979113807873699</c:v>
                </c:pt>
                <c:pt idx="30">
                  <c:v>0.99858717955522702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497632"/>
        <c:axId val="233502112"/>
      </c:lineChart>
      <c:catAx>
        <c:axId val="233497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502112"/>
        <c:crosses val="autoZero"/>
        <c:auto val="1"/>
        <c:lblAlgn val="ctr"/>
        <c:lblOffset val="0"/>
        <c:noMultiLvlLbl val="0"/>
      </c:catAx>
      <c:valAx>
        <c:axId val="233502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49763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Sheet1!$Q$3:$Q$33</c:f>
              <c:numCache>
                <c:formatCode>General</c:formatCode>
                <c:ptCount val="31"/>
                <c:pt idx="0">
                  <c:v>0</c:v>
                </c:pt>
                <c:pt idx="1">
                  <c:v>3.6148573159446402E-3</c:v>
                </c:pt>
                <c:pt idx="2">
                  <c:v>-1.02407896702846</c:v>
                </c:pt>
                <c:pt idx="3">
                  <c:v>3.19614962054824</c:v>
                </c:pt>
                <c:pt idx="4">
                  <c:v>6.7910838023813298</c:v>
                </c:pt>
                <c:pt idx="5">
                  <c:v>13.163708009237</c:v>
                </c:pt>
                <c:pt idx="6">
                  <c:v>-8.8588114288861401</c:v>
                </c:pt>
                <c:pt idx="7">
                  <c:v>-17.0079133555701</c:v>
                </c:pt>
                <c:pt idx="8">
                  <c:v>9.6120437394584695</c:v>
                </c:pt>
                <c:pt idx="9">
                  <c:v>4.4109897613425897</c:v>
                </c:pt>
                <c:pt idx="10">
                  <c:v>-2.70518225764663</c:v>
                </c:pt>
                <c:pt idx="11">
                  <c:v>-4.9769995094225896</c:v>
                </c:pt>
                <c:pt idx="12">
                  <c:v>-3.5736138333356902</c:v>
                </c:pt>
                <c:pt idx="13">
                  <c:v>-2.8811014114954898</c:v>
                </c:pt>
                <c:pt idx="14">
                  <c:v>-2.0528118386647698</c:v>
                </c:pt>
                <c:pt idx="15">
                  <c:v>-2.0370447878894802</c:v>
                </c:pt>
                <c:pt idx="16">
                  <c:v>-2.5612298823833202</c:v>
                </c:pt>
                <c:pt idx="17">
                  <c:v>-2.2420656473116298</c:v>
                </c:pt>
                <c:pt idx="18">
                  <c:v>-2.5808337253760598</c:v>
                </c:pt>
                <c:pt idx="19">
                  <c:v>-2.5504408260382401</c:v>
                </c:pt>
                <c:pt idx="20">
                  <c:v>-2.71057357540632</c:v>
                </c:pt>
                <c:pt idx="21">
                  <c:v>-2.7296760619226799</c:v>
                </c:pt>
                <c:pt idx="22">
                  <c:v>-2.7118757848849202</c:v>
                </c:pt>
                <c:pt idx="23">
                  <c:v>-2.7134763893658702</c:v>
                </c:pt>
                <c:pt idx="24">
                  <c:v>-2.6860150457308398</c:v>
                </c:pt>
                <c:pt idx="25">
                  <c:v>-2.6715933935160598</c:v>
                </c:pt>
                <c:pt idx="26">
                  <c:v>-2.7610629922667602</c:v>
                </c:pt>
                <c:pt idx="27">
                  <c:v>-2.7677362547765001</c:v>
                </c:pt>
                <c:pt idx="28">
                  <c:v>-2.8933640787730401</c:v>
                </c:pt>
                <c:pt idx="29">
                  <c:v>-2.8819210566166298</c:v>
                </c:pt>
                <c:pt idx="30">
                  <c:v>-2.8038031329342301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Sheet1!$R$2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Sheet1!$R$3:$R$33</c:f>
              <c:numCache>
                <c:formatCode>General</c:formatCode>
                <c:ptCount val="31"/>
                <c:pt idx="0">
                  <c:v>0</c:v>
                </c:pt>
                <c:pt idx="1">
                  <c:v>-5.0608002423225003E-2</c:v>
                </c:pt>
                <c:pt idx="2">
                  <c:v>6.8583426595567403</c:v>
                </c:pt>
                <c:pt idx="3">
                  <c:v>5.5927655415046598</c:v>
                </c:pt>
                <c:pt idx="4">
                  <c:v>5.5691175966884003</c:v>
                </c:pt>
                <c:pt idx="5">
                  <c:v>6.4273342872401997</c:v>
                </c:pt>
                <c:pt idx="6">
                  <c:v>3.06098031811793</c:v>
                </c:pt>
                <c:pt idx="7">
                  <c:v>1.67128283487833</c:v>
                </c:pt>
                <c:pt idx="8">
                  <c:v>6.3921680400531899</c:v>
                </c:pt>
                <c:pt idx="9">
                  <c:v>5.4038851004165904</c:v>
                </c:pt>
                <c:pt idx="10">
                  <c:v>4.0001215689429701</c:v>
                </c:pt>
                <c:pt idx="11">
                  <c:v>3.51886071792272</c:v>
                </c:pt>
                <c:pt idx="12">
                  <c:v>3.8301641052572002</c:v>
                </c:pt>
                <c:pt idx="13">
                  <c:v>3.9971213382264099</c:v>
                </c:pt>
                <c:pt idx="14">
                  <c:v>4.2092204664851502</c:v>
                </c:pt>
                <c:pt idx="15">
                  <c:v>4.2137024883079901</c:v>
                </c:pt>
                <c:pt idx="16">
                  <c:v>4.0517804755083899</c:v>
                </c:pt>
                <c:pt idx="17">
                  <c:v>4.1654106667834601</c:v>
                </c:pt>
                <c:pt idx="18">
                  <c:v>4.0288018798660303</c:v>
                </c:pt>
                <c:pt idx="19">
                  <c:v>4.0440562483387898</c:v>
                </c:pt>
                <c:pt idx="20">
                  <c:v>3.9439043178378101</c:v>
                </c:pt>
                <c:pt idx="21">
                  <c:v>3.9252930188414901</c:v>
                </c:pt>
                <c:pt idx="22">
                  <c:v>3.9581221648079401</c:v>
                </c:pt>
                <c:pt idx="23">
                  <c:v>3.9683258256466099</c:v>
                </c:pt>
                <c:pt idx="24">
                  <c:v>3.9329407816637598</c:v>
                </c:pt>
                <c:pt idx="25">
                  <c:v>3.9243210723081798</c:v>
                </c:pt>
                <c:pt idx="26">
                  <c:v>3.9599916241707702</c:v>
                </c:pt>
                <c:pt idx="27">
                  <c:v>3.9617767351139799</c:v>
                </c:pt>
                <c:pt idx="28">
                  <c:v>3.9871412289070798</c:v>
                </c:pt>
                <c:pt idx="29">
                  <c:v>3.9854601802882601</c:v>
                </c:pt>
                <c:pt idx="30">
                  <c:v>3.9765699708260902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Sheet1!$S$2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Sheet1!$P$3:$P$33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Sheet1!$S$3:$S$33</c:f>
              <c:numCache>
                <c:formatCode>General</c:formatCode>
                <c:ptCount val="31"/>
                <c:pt idx="0">
                  <c:v>0</c:v>
                </c:pt>
                <c:pt idx="1">
                  <c:v>0.70851203392515105</c:v>
                </c:pt>
                <c:pt idx="2">
                  <c:v>1.2071201911487801</c:v>
                </c:pt>
                <c:pt idx="3">
                  <c:v>1.0887961908611401</c:v>
                </c:pt>
                <c:pt idx="4">
                  <c:v>1.0663789629573599</c:v>
                </c:pt>
                <c:pt idx="5">
                  <c:v>1.0943815518631701</c:v>
                </c:pt>
                <c:pt idx="6">
                  <c:v>0.96687364871200099</c:v>
                </c:pt>
                <c:pt idx="7">
                  <c:v>0.90846988142863505</c:v>
                </c:pt>
                <c:pt idx="8">
                  <c:v>1.11362337784162</c:v>
                </c:pt>
                <c:pt idx="9">
                  <c:v>1.0682340279907601</c:v>
                </c:pt>
                <c:pt idx="10">
                  <c:v>1.00191156811469</c:v>
                </c:pt>
                <c:pt idx="11">
                  <c:v>0.977988229124927</c:v>
                </c:pt>
                <c:pt idx="12">
                  <c:v>0.99394767257489702</c:v>
                </c:pt>
                <c:pt idx="13">
                  <c:v>1.00296357745841</c:v>
                </c:pt>
                <c:pt idx="14">
                  <c:v>1.0148223038462201</c:v>
                </c:pt>
                <c:pt idx="15">
                  <c:v>1.01508705361173</c:v>
                </c:pt>
                <c:pt idx="16">
                  <c:v>1.0051386737164301</c:v>
                </c:pt>
                <c:pt idx="17">
                  <c:v>1.01254572187195</c:v>
                </c:pt>
                <c:pt idx="18">
                  <c:v>1.00323415052164</c:v>
                </c:pt>
                <c:pt idx="19">
                  <c:v>1.00434349052377</c:v>
                </c:pt>
                <c:pt idx="20">
                  <c:v>0.99667910543678695</c:v>
                </c:pt>
                <c:pt idx="21">
                  <c:v>0.99514847581708699</c:v>
                </c:pt>
                <c:pt idx="22">
                  <c:v>0.99801205507825297</c:v>
                </c:pt>
                <c:pt idx="23">
                  <c:v>0.99897773992158301</c:v>
                </c:pt>
                <c:pt idx="24">
                  <c:v>0.99538975632357196</c:v>
                </c:pt>
                <c:pt idx="25">
                  <c:v>0.99442903503020397</c:v>
                </c:pt>
                <c:pt idx="26">
                  <c:v>0.998747405297429</c:v>
                </c:pt>
                <c:pt idx="27">
                  <c:v>0.99898938484484201</c:v>
                </c:pt>
                <c:pt idx="28">
                  <c:v>1.0027986932896999</c:v>
                </c:pt>
                <c:pt idx="29">
                  <c:v>1.0025079249376201</c:v>
                </c:pt>
                <c:pt idx="30">
                  <c:v>1.00074997383958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493152"/>
        <c:axId val="233495392"/>
      </c:lineChart>
      <c:catAx>
        <c:axId val="23349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495392"/>
        <c:crosses val="autoZero"/>
        <c:auto val="1"/>
        <c:lblAlgn val="ctr"/>
        <c:lblOffset val="0"/>
        <c:noMultiLvlLbl val="0"/>
      </c:catAx>
      <c:valAx>
        <c:axId val="233495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49315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Sheet1!$V$2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Sheet1!$V$3:$V$33</c:f>
              <c:numCache>
                <c:formatCode>General</c:formatCode>
                <c:ptCount val="31"/>
                <c:pt idx="0">
                  <c:v>0</c:v>
                </c:pt>
                <c:pt idx="1">
                  <c:v>3.61485769004067E-3</c:v>
                </c:pt>
                <c:pt idx="2">
                  <c:v>-1.02873632824684</c:v>
                </c:pt>
                <c:pt idx="3">
                  <c:v>322.93560742907198</c:v>
                </c:pt>
                <c:pt idx="4">
                  <c:v>104.704432276501</c:v>
                </c:pt>
                <c:pt idx="5">
                  <c:v>82.500075147917698</c:v>
                </c:pt>
                <c:pt idx="6">
                  <c:v>-15.2433540529982</c:v>
                </c:pt>
                <c:pt idx="7">
                  <c:v>-24.682210292018802</c:v>
                </c:pt>
                <c:pt idx="8">
                  <c:v>10.769288450562501</c:v>
                </c:pt>
                <c:pt idx="9">
                  <c:v>4.8129380077137602</c:v>
                </c:pt>
                <c:pt idx="10">
                  <c:v>-2.7418379151372498</c:v>
                </c:pt>
                <c:pt idx="11">
                  <c:v>-5.0388596923061701</c:v>
                </c:pt>
                <c:pt idx="12">
                  <c:v>-3.58571766139133</c:v>
                </c:pt>
                <c:pt idx="13">
                  <c:v>-2.8874664667066399</c:v>
                </c:pt>
                <c:pt idx="14">
                  <c:v>-2.0538188982064098</c:v>
                </c:pt>
                <c:pt idx="15">
                  <c:v>-2.03780344012001</c:v>
                </c:pt>
                <c:pt idx="16">
                  <c:v>-2.5617975483196802</c:v>
                </c:pt>
                <c:pt idx="17">
                  <c:v>-2.2424586159111399</c:v>
                </c:pt>
                <c:pt idx="18">
                  <c:v>-2.58122311106596</c:v>
                </c:pt>
                <c:pt idx="19">
                  <c:v>-2.5508183922041101</c:v>
                </c:pt>
                <c:pt idx="20">
                  <c:v>-2.7109747336797598</c:v>
                </c:pt>
                <c:pt idx="21">
                  <c:v>-2.73008159333006</c:v>
                </c:pt>
                <c:pt idx="22">
                  <c:v>-2.7122837059835998</c:v>
                </c:pt>
                <c:pt idx="23">
                  <c:v>-2.7138841918846599</c:v>
                </c:pt>
                <c:pt idx="24">
                  <c:v>-2.6864117330686601</c:v>
                </c:pt>
                <c:pt idx="25">
                  <c:v>-2.6719845997267</c:v>
                </c:pt>
                <c:pt idx="26">
                  <c:v>-2.7614494889644199</c:v>
                </c:pt>
                <c:pt idx="27">
                  <c:v>-2.7681182608780799</c:v>
                </c:pt>
                <c:pt idx="28">
                  <c:v>-2.8937395040996901</c:v>
                </c:pt>
                <c:pt idx="29">
                  <c:v>-2.8822886365078699</c:v>
                </c:pt>
                <c:pt idx="30">
                  <c:v>-2.8041362456689498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Sheet1!$W$2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Sheet1!$W$3:$W$33</c:f>
              <c:numCache>
                <c:formatCode>General</c:formatCode>
                <c:ptCount val="31"/>
                <c:pt idx="0">
                  <c:v>0</c:v>
                </c:pt>
                <c:pt idx="1">
                  <c:v>-5.0608007660569401E-2</c:v>
                </c:pt>
                <c:pt idx="2">
                  <c:v>6.8896481513058498</c:v>
                </c:pt>
                <c:pt idx="3">
                  <c:v>54.794252488433301</c:v>
                </c:pt>
                <c:pt idx="4">
                  <c:v>21.6604667676406</c:v>
                </c:pt>
                <c:pt idx="5">
                  <c:v>18.058834324509601</c:v>
                </c:pt>
                <c:pt idx="6">
                  <c:v>1.9063187560421699</c:v>
                </c:pt>
                <c:pt idx="7">
                  <c:v>0.25326561840796002</c:v>
                </c:pt>
                <c:pt idx="8">
                  <c:v>6.62582751697901</c:v>
                </c:pt>
                <c:pt idx="9">
                  <c:v>5.48712043941436</c:v>
                </c:pt>
                <c:pt idx="10">
                  <c:v>3.9919093867050801</c:v>
                </c:pt>
                <c:pt idx="11">
                  <c:v>3.50451250630692</c:v>
                </c:pt>
                <c:pt idx="12">
                  <c:v>3.82713414741285</c:v>
                </c:pt>
                <c:pt idx="13">
                  <c:v>3.9955438921784201</c:v>
                </c:pt>
                <c:pt idx="14">
                  <c:v>4.2090510934342902</c:v>
                </c:pt>
                <c:pt idx="15">
                  <c:v>4.2136038527357904</c:v>
                </c:pt>
                <c:pt idx="16">
                  <c:v>4.0517493855542801</c:v>
                </c:pt>
                <c:pt idx="17">
                  <c:v>4.1654308663351003</c:v>
                </c:pt>
                <c:pt idx="18">
                  <c:v>4.0288401132931098</c:v>
                </c:pt>
                <c:pt idx="19">
                  <c:v>4.0440984031393796</c:v>
                </c:pt>
                <c:pt idx="20">
                  <c:v>3.9439455009486699</c:v>
                </c:pt>
                <c:pt idx="21">
                  <c:v>3.92533247187589</c:v>
                </c:pt>
                <c:pt idx="22">
                  <c:v>3.95815288610771</c:v>
                </c:pt>
                <c:pt idx="23">
                  <c:v>3.9683540742117001</c:v>
                </c:pt>
                <c:pt idx="24">
                  <c:v>3.9329596907456899</c:v>
                </c:pt>
                <c:pt idx="25">
                  <c:v>3.9243378671868401</c:v>
                </c:pt>
                <c:pt idx="26">
                  <c:v>3.9600018630788298</c:v>
                </c:pt>
                <c:pt idx="27">
                  <c:v>3.9617855434296301</c:v>
                </c:pt>
                <c:pt idx="28">
                  <c:v>3.9871454978734899</c:v>
                </c:pt>
                <c:pt idx="29">
                  <c:v>3.9854635087733601</c:v>
                </c:pt>
                <c:pt idx="30">
                  <c:v>3.9765704977739298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Sheet1!$X$2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Sheet1!$U$3:$U$33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Sheet1!$X$3:$X$33</c:f>
              <c:numCache>
                <c:formatCode>General</c:formatCode>
                <c:ptCount val="31"/>
                <c:pt idx="0">
                  <c:v>0</c:v>
                </c:pt>
                <c:pt idx="1">
                  <c:v>0.70851210724797198</c:v>
                </c:pt>
                <c:pt idx="2">
                  <c:v>1.2095116556679399</c:v>
                </c:pt>
                <c:pt idx="3">
                  <c:v>2.9778618682337701</c:v>
                </c:pt>
                <c:pt idx="4">
                  <c:v>1.72240420389871</c:v>
                </c:pt>
                <c:pt idx="5">
                  <c:v>1.5773254854419001</c:v>
                </c:pt>
                <c:pt idx="6">
                  <c:v>0.91580796750231896</c:v>
                </c:pt>
                <c:pt idx="7">
                  <c:v>0.84466193145076895</c:v>
                </c:pt>
                <c:pt idx="8">
                  <c:v>1.12486882099914</c:v>
                </c:pt>
                <c:pt idx="9">
                  <c:v>1.07231336918082</c:v>
                </c:pt>
                <c:pt idx="10">
                  <c:v>1.00148776903047</c:v>
                </c:pt>
                <c:pt idx="11">
                  <c:v>0.97723095279792005</c:v>
                </c:pt>
                <c:pt idx="12">
                  <c:v>0.99378050209394897</c:v>
                </c:pt>
                <c:pt idx="13">
                  <c:v>1.00287713105882</c:v>
                </c:pt>
                <c:pt idx="14">
                  <c:v>1.0148157355953999</c:v>
                </c:pt>
                <c:pt idx="15">
                  <c:v>1.0150846673898699</c:v>
                </c:pt>
                <c:pt idx="16">
                  <c:v>1.00514067364549</c:v>
                </c:pt>
                <c:pt idx="17">
                  <c:v>1.01255080022241</c:v>
                </c:pt>
                <c:pt idx="18">
                  <c:v>1.0032408181668</c:v>
                </c:pt>
                <c:pt idx="19">
                  <c:v>1.0043504078929799</c:v>
                </c:pt>
                <c:pt idx="20">
                  <c:v>0.99668614561406899</c:v>
                </c:pt>
                <c:pt idx="21">
                  <c:v>0.99515539742410897</c:v>
                </c:pt>
                <c:pt idx="22">
                  <c:v>0.99801819248535795</c:v>
                </c:pt>
                <c:pt idx="23">
                  <c:v>0.99898364487315705</c:v>
                </c:pt>
                <c:pt idx="24">
                  <c:v>0.99539468394998598</c:v>
                </c:pt>
                <c:pt idx="25">
                  <c:v>0.99443371123113</c:v>
                </c:pt>
                <c:pt idx="26">
                  <c:v>0.99875138351054804</c:v>
                </c:pt>
                <c:pt idx="27">
                  <c:v>0.99899317613704597</c:v>
                </c:pt>
                <c:pt idx="28">
                  <c:v>1.0028019324361599</c:v>
                </c:pt>
                <c:pt idx="29">
                  <c:v>1.00251098962159</c:v>
                </c:pt>
                <c:pt idx="30">
                  <c:v>1.0007524039065501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487552"/>
        <c:axId val="233489792"/>
      </c:lineChart>
      <c:catAx>
        <c:axId val="23348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時刻</a:t>
                </a:r>
              </a:p>
            </c:rich>
          </c:tx>
          <c:layout>
            <c:manualLayout>
              <c:xMode val="edge"/>
              <c:yMode val="edge"/>
              <c:x val="0.4861111111111111"/>
              <c:y val="0.80561626892906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489792"/>
        <c:crosses val="autoZero"/>
        <c:auto val="1"/>
        <c:lblAlgn val="ctr"/>
        <c:lblOffset val="0"/>
        <c:noMultiLvlLbl val="0"/>
      </c:catAx>
      <c:valAx>
        <c:axId val="233489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推定値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3487552"/>
        <c:crossesAt val="17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'Kalman3-1'!$B$1</c:f>
              <c:strCache>
                <c:ptCount val="1"/>
                <c:pt idx="0">
                  <c:v>x0</c:v>
                </c:pt>
              </c:strCache>
            </c:strRef>
          </c:tx>
          <c:spPr>
            <a:ln w="28575" cap="rnd">
              <a:solidFill>
                <a:srgbClr val="EB2142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'Kalman3-1'!$B$2:$B$32</c:f>
              <c:numCache>
                <c:formatCode>General</c:formatCode>
                <c:ptCount val="31"/>
                <c:pt idx="0">
                  <c:v>0</c:v>
                </c:pt>
                <c:pt idx="1">
                  <c:v>3.6148576529680902E-3</c:v>
                </c:pt>
                <c:pt idx="2">
                  <c:v>-1.0282729049119299</c:v>
                </c:pt>
                <c:pt idx="3">
                  <c:v>35.259605398551102</c:v>
                </c:pt>
                <c:pt idx="4">
                  <c:v>45.277267098862602</c:v>
                </c:pt>
                <c:pt idx="5">
                  <c:v>54.924066014805902</c:v>
                </c:pt>
                <c:pt idx="6">
                  <c:v>-14.1907792722905</c:v>
                </c:pt>
                <c:pt idx="7">
                  <c:v>-23.610594861788599</c:v>
                </c:pt>
                <c:pt idx="8">
                  <c:v>10.643318817358599</c:v>
                </c:pt>
                <c:pt idx="9">
                  <c:v>4.7704023348891198</c:v>
                </c:pt>
                <c:pt idx="10">
                  <c:v>-2.7381389137887</c:v>
                </c:pt>
                <c:pt idx="11">
                  <c:v>-5.0326463442270599</c:v>
                </c:pt>
                <c:pt idx="12">
                  <c:v>-3.5845143663535399</c:v>
                </c:pt>
                <c:pt idx="13">
                  <c:v>-2.8868347817064501</c:v>
                </c:pt>
                <c:pt idx="14">
                  <c:v>-2.0537194501256599</c:v>
                </c:pt>
                <c:pt idx="15">
                  <c:v>-2.0377285490622898</c:v>
                </c:pt>
                <c:pt idx="16">
                  <c:v>-2.5617413683280401</c:v>
                </c:pt>
                <c:pt idx="17">
                  <c:v>-2.2424197020446002</c:v>
                </c:pt>
                <c:pt idx="18">
                  <c:v>-2.58118442942154</c:v>
                </c:pt>
                <c:pt idx="19">
                  <c:v>-2.5507808637030198</c:v>
                </c:pt>
                <c:pt idx="20">
                  <c:v>-2.7109347984737702</c:v>
                </c:pt>
                <c:pt idx="21">
                  <c:v>-2.7300412130173899</c:v>
                </c:pt>
                <c:pt idx="22">
                  <c:v>-2.7122430881063901</c:v>
                </c:pt>
                <c:pt idx="23">
                  <c:v>-2.7138435902945899</c:v>
                </c:pt>
                <c:pt idx="24">
                  <c:v>-2.6863722270905499</c:v>
                </c:pt>
                <c:pt idx="25">
                  <c:v>-2.6719456367918899</c:v>
                </c:pt>
                <c:pt idx="26">
                  <c:v>-2.76141103116447</c:v>
                </c:pt>
                <c:pt idx="27">
                  <c:v>-2.76808025430286</c:v>
                </c:pt>
                <c:pt idx="28">
                  <c:v>-2.8937021862504602</c:v>
                </c:pt>
                <c:pt idx="29">
                  <c:v>-2.88225209958319</c:v>
                </c:pt>
                <c:pt idx="30">
                  <c:v>-2.8041031361411601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'Kalman3-1'!$C$1</c:f>
              <c:strCache>
                <c:ptCount val="1"/>
                <c:pt idx="0">
                  <c:v>x1</c:v>
                </c:pt>
              </c:strCache>
            </c:strRef>
          </c:tx>
          <c:spPr>
            <a:ln w="28575" cap="rnd">
              <a:solidFill>
                <a:srgbClr val="0E7AC4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'Kalman3-1'!$C$2:$C$32</c:f>
              <c:numCache>
                <c:formatCode>General</c:formatCode>
                <c:ptCount val="31"/>
                <c:pt idx="0">
                  <c:v>0</c:v>
                </c:pt>
                <c:pt idx="1">
                  <c:v>-5.0608007141553203E-2</c:v>
                </c:pt>
                <c:pt idx="2">
                  <c:v>6.8865331480436298</c:v>
                </c:pt>
                <c:pt idx="3">
                  <c:v>10.534882019483399</c:v>
                </c:pt>
                <c:pt idx="4">
                  <c:v>11.894850079054001</c:v>
                </c:pt>
                <c:pt idx="5">
                  <c:v>13.433164781390801</c:v>
                </c:pt>
                <c:pt idx="6">
                  <c:v>2.0967125122654902</c:v>
                </c:pt>
                <c:pt idx="7">
                  <c:v>0.45129059399514898</c:v>
                </c:pt>
                <c:pt idx="8">
                  <c:v>6.6003951106139702</c:v>
                </c:pt>
                <c:pt idx="9">
                  <c:v>5.4783134308910402</c:v>
                </c:pt>
                <c:pt idx="10">
                  <c:v>3.99273821900054</c:v>
                </c:pt>
                <c:pt idx="11">
                  <c:v>3.50595369719451</c:v>
                </c:pt>
                <c:pt idx="12">
                  <c:v>3.8274352743254201</c:v>
                </c:pt>
                <c:pt idx="13">
                  <c:v>3.9957003358045502</c:v>
                </c:pt>
                <c:pt idx="14">
                  <c:v>4.2090676672990597</c:v>
                </c:pt>
                <c:pt idx="15">
                  <c:v>4.21361343377027</c:v>
                </c:pt>
                <c:pt idx="16">
                  <c:v>4.0517523271084297</c:v>
                </c:pt>
                <c:pt idx="17">
                  <c:v>4.1654287526810201</c:v>
                </c:pt>
                <c:pt idx="18">
                  <c:v>4.0288362476214701</c:v>
                </c:pt>
                <c:pt idx="19">
                  <c:v>4.0440941601624996</c:v>
                </c:pt>
                <c:pt idx="20">
                  <c:v>3.9439413792554499</c:v>
                </c:pt>
                <c:pt idx="21">
                  <c:v>3.92532852737083</c:v>
                </c:pt>
                <c:pt idx="22">
                  <c:v>3.9581498283568401</c:v>
                </c:pt>
                <c:pt idx="23">
                  <c:v>3.9683512655615201</c:v>
                </c:pt>
                <c:pt idx="24">
                  <c:v>3.9329578194404999</c:v>
                </c:pt>
                <c:pt idx="25">
                  <c:v>3.9243362079896098</c:v>
                </c:pt>
                <c:pt idx="26">
                  <c:v>3.9600008599333201</c:v>
                </c:pt>
                <c:pt idx="27">
                  <c:v>3.9617846833066301</c:v>
                </c:pt>
                <c:pt idx="28">
                  <c:v>3.9871450895280098</c:v>
                </c:pt>
                <c:pt idx="29">
                  <c:v>3.9854631944988901</c:v>
                </c:pt>
                <c:pt idx="30">
                  <c:v>3.9765704645732298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'Kalman3-1'!$D$1</c:f>
              <c:strCache>
                <c:ptCount val="1"/>
                <c:pt idx="0">
                  <c:v>x2</c:v>
                </c:pt>
              </c:strCache>
            </c:strRef>
          </c:tx>
          <c:spPr>
            <a:ln w="28575" cap="rnd">
              <a:solidFill>
                <a:srgbClr val="00B16A"/>
              </a:solidFill>
              <a:round/>
            </a:ln>
            <a:effectLst/>
          </c:spPr>
          <c:marker>
            <c:symbol val="none"/>
          </c:marker>
          <c:cat>
            <c:numRef>
              <c:f>'Kalman3-1'!$A$2:$A$32</c:f>
              <c:numCache>
                <c:formatCode>General</c:formatCode>
                <c:ptCount val="31"/>
                <c:pt idx="0">
                  <c:v>-15</c:v>
                </c:pt>
                <c:pt idx="1">
                  <c:v>-14</c:v>
                </c:pt>
                <c:pt idx="2">
                  <c:v>-13</c:v>
                </c:pt>
                <c:pt idx="3">
                  <c:v>-12</c:v>
                </c:pt>
                <c:pt idx="4">
                  <c:v>-11</c:v>
                </c:pt>
                <c:pt idx="5">
                  <c:v>-10</c:v>
                </c:pt>
                <c:pt idx="6">
                  <c:v>-9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</c:numCache>
            </c:numRef>
          </c:cat>
          <c:val>
            <c:numRef>
              <c:f>'Kalman3-1'!$D$2:$D$32</c:f>
              <c:numCache>
                <c:formatCode>General</c:formatCode>
                <c:ptCount val="31"/>
                <c:pt idx="0">
                  <c:v>0</c:v>
                </c:pt>
                <c:pt idx="1">
                  <c:v>0.70851209998174602</c:v>
                </c:pt>
                <c:pt idx="2">
                  <c:v>1.2092736967942599</c:v>
                </c:pt>
                <c:pt idx="3">
                  <c:v>1.27885822961244</c:v>
                </c:pt>
                <c:pt idx="4">
                  <c:v>1.3243033518327401</c:v>
                </c:pt>
                <c:pt idx="5">
                  <c:v>1.3852792845964499</c:v>
                </c:pt>
                <c:pt idx="6">
                  <c:v>0.92422955689016095</c:v>
                </c:pt>
                <c:pt idx="7">
                  <c:v>0.85357334334492296</c:v>
                </c:pt>
                <c:pt idx="8">
                  <c:v>1.1236449033381599</c:v>
                </c:pt>
                <c:pt idx="9">
                  <c:v>1.0718817852673399</c:v>
                </c:pt>
                <c:pt idx="10">
                  <c:v>1.0015305424441401</c:v>
                </c:pt>
                <c:pt idx="11">
                  <c:v>0.977307013335598</c:v>
                </c:pt>
                <c:pt idx="12">
                  <c:v>0.99379710888718598</c:v>
                </c:pt>
                <c:pt idx="13">
                  <c:v>1.0028856970733699</c:v>
                </c:pt>
                <c:pt idx="14">
                  <c:v>1.0148163673956001</c:v>
                </c:pt>
                <c:pt idx="15">
                  <c:v>1.0150848857847701</c:v>
                </c:pt>
                <c:pt idx="16">
                  <c:v>1.00514045996332</c:v>
                </c:pt>
                <c:pt idx="17">
                  <c:v>1.0125502838824201</c:v>
                </c:pt>
                <c:pt idx="18">
                  <c:v>1.00324014593282</c:v>
                </c:pt>
                <c:pt idx="19">
                  <c:v>1.00434971183609</c:v>
                </c:pt>
                <c:pt idx="20">
                  <c:v>0.99668543855954805</c:v>
                </c:pt>
                <c:pt idx="21">
                  <c:v>0.99515470243168502</c:v>
                </c:pt>
                <c:pt idx="22">
                  <c:v>0.99801757739317798</c:v>
                </c:pt>
                <c:pt idx="23">
                  <c:v>0.99898305331744297</c:v>
                </c:pt>
                <c:pt idx="24">
                  <c:v>0.99539418998116103</c:v>
                </c:pt>
                <c:pt idx="25">
                  <c:v>0.99443324233045804</c:v>
                </c:pt>
                <c:pt idx="26">
                  <c:v>0.99875098522032602</c:v>
                </c:pt>
                <c:pt idx="27">
                  <c:v>0.99899279658290296</c:v>
                </c:pt>
                <c:pt idx="28">
                  <c:v>1.0028016086265901</c:v>
                </c:pt>
                <c:pt idx="29">
                  <c:v>1.0025106831872299</c:v>
                </c:pt>
                <c:pt idx="30">
                  <c:v>1.00075216059672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8100016"/>
        <c:axId val="218100576"/>
      </c:lineChart>
      <c:catAx>
        <c:axId val="2181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時刻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8100576"/>
        <c:crosses val="autoZero"/>
        <c:auto val="1"/>
        <c:lblAlgn val="ctr"/>
        <c:lblOffset val="0"/>
        <c:noMultiLvlLbl val="0"/>
      </c:catAx>
      <c:valAx>
        <c:axId val="218100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推定値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810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3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96EC-FD78-4EEC-8576-CE0F76754C23}" type="datetimeFigureOut">
              <a:rPr kumimoji="1" lang="ja-JP" altLang="en-US" smtClean="0"/>
              <a:t>2015/6/18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D6F-CF94-452B-88DE-04FC21A7A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70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53926"/>
              </p:ext>
            </p:extLst>
          </p:nvPr>
        </p:nvGraphicFramePr>
        <p:xfrm>
          <a:off x="1775520" y="1268760"/>
          <a:ext cx="864096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91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37536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681846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057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922342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078960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951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29212"/>
              </p:ext>
            </p:extLst>
          </p:nvPr>
        </p:nvGraphicFramePr>
        <p:xfrm>
          <a:off x="11933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467852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248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75782"/>
              </p:ext>
            </p:extLst>
          </p:nvPr>
        </p:nvGraphicFramePr>
        <p:xfrm>
          <a:off x="191344" y="5486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714305"/>
              </p:ext>
            </p:extLst>
          </p:nvPr>
        </p:nvGraphicFramePr>
        <p:xfrm>
          <a:off x="6240016" y="5486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999273"/>
              </p:ext>
            </p:extLst>
          </p:nvPr>
        </p:nvGraphicFramePr>
        <p:xfrm>
          <a:off x="191344" y="4149080"/>
          <a:ext cx="57606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639844"/>
              </p:ext>
            </p:extLst>
          </p:nvPr>
        </p:nvGraphicFramePr>
        <p:xfrm>
          <a:off x="6240016" y="4149080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481330"/>
              </p:ext>
            </p:extLst>
          </p:nvPr>
        </p:nvGraphicFramePr>
        <p:xfrm>
          <a:off x="119336" y="7821488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209402"/>
              </p:ext>
            </p:extLst>
          </p:nvPr>
        </p:nvGraphicFramePr>
        <p:xfrm>
          <a:off x="6240016" y="7821488"/>
          <a:ext cx="583264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502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018198"/>
              </p:ext>
            </p:extLst>
          </p:nvPr>
        </p:nvGraphicFramePr>
        <p:xfrm>
          <a:off x="2495600" y="1268760"/>
          <a:ext cx="720080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70686"/>
              </p:ext>
            </p:extLst>
          </p:nvPr>
        </p:nvGraphicFramePr>
        <p:xfrm>
          <a:off x="1775520" y="548680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9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668105"/>
              </p:ext>
            </p:extLst>
          </p:nvPr>
        </p:nvGraphicFramePr>
        <p:xfrm>
          <a:off x="1775520" y="1268761"/>
          <a:ext cx="792088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0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997977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28638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3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468927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2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46280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1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57863"/>
              </p:ext>
            </p:extLst>
          </p:nvPr>
        </p:nvGraphicFramePr>
        <p:xfrm>
          <a:off x="1933006" y="1746216"/>
          <a:ext cx="8325988" cy="336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9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110</Words>
  <Application>Microsoft Office PowerPoint</Application>
  <PresentationFormat>ワイド画面</PresentationFormat>
  <Paragraphs>56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課題１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沖渚</dc:creator>
  <cp:lastModifiedBy>isdleuc</cp:lastModifiedBy>
  <cp:revision>14</cp:revision>
  <dcterms:created xsi:type="dcterms:W3CDTF">2015-06-04T13:50:04Z</dcterms:created>
  <dcterms:modified xsi:type="dcterms:W3CDTF">2015-06-17T18:07:43Z</dcterms:modified>
</cp:coreProperties>
</file>