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5AF8-7A63-CB10-C2B6-9D5A9091E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7DEAB-18D6-3537-8AA2-45B5BF84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BD44D-7463-91CF-AD38-E41AF5CB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7C5D9-70C4-C0CC-C68E-D6F17C1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38E18-9958-832A-E7A0-9D8087C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1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1F650-F838-BA75-A161-F833E0F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22555E-F451-89BF-A7D8-2DB33AC9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E370F-2D50-1DEE-E2A4-3975083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EB49-8D54-9152-A258-3E17E164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C6488-C469-F468-D112-6D2A51D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0EEB5-46EF-FBF2-8F68-0BFB39A6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6F7CF5-773C-8802-68C8-CA47A3A4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D3C22-1534-378E-C78B-536107A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B7C6E-567E-FD38-EADE-1A785D4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D1CBD-1252-D1CC-CCFB-4F32FCDF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0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F3F5-1905-5FD7-766F-EE32427E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E7CA2-C854-6A56-D692-BA96F97F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4C6B5-BD73-F8A5-491A-A4F1212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14082-6BC4-A924-9BA1-173EBA2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41470-A24B-557F-B43C-47944AB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46057-47FC-D6E6-094B-7C9F475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3F591-EBE7-3288-C36E-8C1B95D2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8865-92C0-3A12-1703-227227B6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57230-4B5D-4E13-7933-824B63F2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15305-76F8-C9F5-A798-7CE7E86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E662-46BC-8F4D-C4BC-44765E1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BC700-022D-4DB3-5835-3B9AFF078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2E8E44-E116-39D4-1670-C05EFA3CB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1DDB7-2447-6C1A-9CFA-8629889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5610EF-229D-A959-2219-9B53CD9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7D134-EBAF-EB29-5E4E-05B6868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23DD2-B918-9FF4-D18A-FF87C8E5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A3022A-EC0C-14A3-77B7-3A04CD48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8A206-3CBC-BF00-D5E0-25DE9065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68C36-8CDC-3A06-6DFD-21B31C58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FD6AB8-10B0-6151-99F7-4C99147F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744D22-491C-6B67-3303-7D034F0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6A78D-04FE-51F6-C8DC-7029B6E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5ED119-7DC3-17B9-9D4C-6D2968A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2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1221A-4261-6331-3B7C-D4522C4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45788A-E616-C3B2-FD18-BB53C57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8D8BE2-AD1C-DF56-0CD0-98AAFB48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872747-A59E-7F3F-0D10-DDF9CBBA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F80280-CC70-B01A-EB49-D324FDA4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D5973E-EB60-EC38-C462-F3DA5AC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C4FFE3-A931-AA34-A53A-C00FA78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59BE0-58E7-D4DB-B018-C9B08534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6ABA-81EF-5308-A482-778CB138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5E1D4-5CAD-4971-E516-29C9B51F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C35ED2-FAB8-D05A-0501-147FE2AC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7B918-DCB0-1C41-9166-29089AE6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07DE0-A3D6-7C01-3DBC-64A6CFF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E5698-8E0B-A4DC-E98C-862E4F4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D3DAF-E491-7A52-3EA4-B224EED49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704B83-A785-4590-D8DD-D59F8211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168AB-0374-6106-C3FA-1CC9F9A9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006-BF84-0D34-F8CE-2268A437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8CA94A-908B-C7F9-DE5F-BDA8870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784FDC-8D57-5004-D389-46D1A513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F7FE02-8239-B689-5820-D3AE05E7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64B1E-4CD1-73E5-5044-DE99E6674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6DAE8-8BDD-4C4B-990E-35F9D9C96355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8CE3E-C2D6-5062-566F-7BBD3D38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F9EBD-E2B1-DC3C-E43A-2EA188C2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42AE10-7D2D-FD39-8E94-C2BE9B6DFC23}"/>
              </a:ext>
            </a:extLst>
          </p:cNvPr>
          <p:cNvGrpSpPr/>
          <p:nvPr/>
        </p:nvGrpSpPr>
        <p:grpSpPr>
          <a:xfrm>
            <a:off x="3433665" y="2575249"/>
            <a:ext cx="3508312" cy="1581538"/>
            <a:chOff x="401217" y="1800808"/>
            <a:chExt cx="3610947" cy="1231640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F8FD034-874F-C48A-8E57-7DDE7E9C14B3}"/>
                </a:ext>
              </a:extLst>
            </p:cNvPr>
            <p:cNvGrpSpPr/>
            <p:nvPr/>
          </p:nvGrpSpPr>
          <p:grpSpPr>
            <a:xfrm>
              <a:off x="401217" y="1800808"/>
              <a:ext cx="3610947" cy="1231640"/>
              <a:chOff x="401217" y="1800808"/>
              <a:chExt cx="3610947" cy="1231640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A683E26C-3444-5FA1-CCED-6BF775DEA3BD}"/>
                  </a:ext>
                </a:extLst>
              </p:cNvPr>
              <p:cNvSpPr/>
              <p:nvPr/>
            </p:nvSpPr>
            <p:spPr>
              <a:xfrm>
                <a:off x="1604866" y="180080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907D827C-C5C7-D9A9-C5F7-07D25BDFA329}"/>
                  </a:ext>
                </a:extLst>
              </p:cNvPr>
              <p:cNvSpPr/>
              <p:nvPr/>
            </p:nvSpPr>
            <p:spPr>
              <a:xfrm>
                <a:off x="2808515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591C623-4F71-4328-B283-AD5D01E2D0AC}"/>
                  </a:ext>
                </a:extLst>
              </p:cNvPr>
              <p:cNvSpPr/>
              <p:nvPr/>
            </p:nvSpPr>
            <p:spPr>
              <a:xfrm>
                <a:off x="1604866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4AF75C16-4D9C-93E4-92AA-C3AAE6E0196A}"/>
                  </a:ext>
                </a:extLst>
              </p:cNvPr>
              <p:cNvSpPr/>
              <p:nvPr/>
            </p:nvSpPr>
            <p:spPr>
              <a:xfrm>
                <a:off x="401217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DD263BB-3728-CB6B-474C-3AEC9E353DB3}"/>
                </a:ext>
              </a:extLst>
            </p:cNvPr>
            <p:cNvGrpSpPr/>
            <p:nvPr/>
          </p:nvGrpSpPr>
          <p:grpSpPr>
            <a:xfrm>
              <a:off x="2006082" y="1996751"/>
              <a:ext cx="401216" cy="205273"/>
              <a:chOff x="2006082" y="1996751"/>
              <a:chExt cx="401216" cy="205273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45D5F7F5-1748-21C7-3BDD-4B60B8FC1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DDCD11D2-ECA1-ABEF-72DC-E073F4A11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7373878-A2A7-361F-BE7F-36EA6C556C88}"/>
                </a:ext>
              </a:extLst>
            </p:cNvPr>
            <p:cNvGrpSpPr/>
            <p:nvPr/>
          </p:nvGrpSpPr>
          <p:grpSpPr>
            <a:xfrm rot="16200000">
              <a:off x="843254" y="2562419"/>
              <a:ext cx="319573" cy="324237"/>
              <a:chOff x="2006082" y="1996751"/>
              <a:chExt cx="401216" cy="205273"/>
            </a:xfrm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BEC49BE-BC8F-9BC4-485F-629C0E1FB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B9F5774-4A69-9A5A-0DF7-EE74F203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DB5100B-FC05-62E1-B430-0541FBF18465}"/>
                </a:ext>
              </a:extLst>
            </p:cNvPr>
            <p:cNvGrpSpPr/>
            <p:nvPr/>
          </p:nvGrpSpPr>
          <p:grpSpPr>
            <a:xfrm rot="16200000" flipV="1">
              <a:off x="3250553" y="2547258"/>
              <a:ext cx="319573" cy="324237"/>
              <a:chOff x="2006082" y="1996751"/>
              <a:chExt cx="401216" cy="205273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DC8F1CA7-E916-469D-1121-998042BA5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9A56704-42F0-21ED-BB44-98AEEEABF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04AA321E-C996-249F-FA50-CD0BC8574914}"/>
                </a:ext>
              </a:extLst>
            </p:cNvPr>
            <p:cNvGrpSpPr/>
            <p:nvPr/>
          </p:nvGrpSpPr>
          <p:grpSpPr>
            <a:xfrm flipV="1">
              <a:off x="2006082" y="2629483"/>
              <a:ext cx="401216" cy="214604"/>
              <a:chOff x="2006082" y="1996751"/>
              <a:chExt cx="401216" cy="205273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250F02B-D1B5-7D6A-A199-D1A757AC9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1270F4F8-8075-8828-1BF7-754AA6F9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38664C9A-4258-5D2F-C123-08449022CF57}"/>
              </a:ext>
            </a:extLst>
          </p:cNvPr>
          <p:cNvSpPr/>
          <p:nvPr/>
        </p:nvSpPr>
        <p:spPr>
          <a:xfrm>
            <a:off x="4236318" y="4505112"/>
            <a:ext cx="1911668" cy="1073745"/>
          </a:xfrm>
          <a:prstGeom prst="wedgeRoundRectCallout">
            <a:avLst>
              <a:gd name="adj1" fmla="val 1639"/>
              <a:gd name="adj2" fmla="val -795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下移動</a:t>
            </a:r>
            <a:endParaRPr lang="en-US" altLang="ja-JP"/>
          </a:p>
          <a:p>
            <a:pPr algn="ctr"/>
            <a:r>
              <a:rPr kumimoji="1" lang="ja-JP" altLang="en-US"/>
              <a:t>処理</a:t>
            </a:r>
            <a:r>
              <a:rPr kumimoji="1" lang="en-US" altLang="ja-JP"/>
              <a:t>:is_down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6BE9808D-47B6-E5D5-5E2D-C9FBCD630B10}"/>
              </a:ext>
            </a:extLst>
          </p:cNvPr>
          <p:cNvSpPr/>
          <p:nvPr/>
        </p:nvSpPr>
        <p:spPr>
          <a:xfrm>
            <a:off x="4288079" y="1060740"/>
            <a:ext cx="1911669" cy="1073744"/>
          </a:xfrm>
          <a:prstGeom prst="wedgeRoundRectCallout">
            <a:avLst>
              <a:gd name="adj1" fmla="val -3459"/>
              <a:gd name="adj2" fmla="val 7756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上</a:t>
            </a:r>
            <a:r>
              <a:rPr kumimoji="1" lang="ja-JP" altLang="en-US"/>
              <a:t>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:is_up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74EA110-36F4-08D7-C8FE-3F5BCDAA7CFF}"/>
              </a:ext>
            </a:extLst>
          </p:cNvPr>
          <p:cNvSpPr/>
          <p:nvPr/>
        </p:nvSpPr>
        <p:spPr>
          <a:xfrm>
            <a:off x="7167908" y="2976465"/>
            <a:ext cx="1845463" cy="1089300"/>
          </a:xfrm>
          <a:prstGeom prst="wedgeRoundRectCallout">
            <a:avLst>
              <a:gd name="adj1" fmla="val -61525"/>
              <a:gd name="adj2" fmla="val -24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右移動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:is_right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90AF282-5C36-DE00-3B8B-92C5A1A83323}"/>
              </a:ext>
            </a:extLst>
          </p:cNvPr>
          <p:cNvSpPr/>
          <p:nvPr/>
        </p:nvSpPr>
        <p:spPr>
          <a:xfrm>
            <a:off x="1141447" y="3072376"/>
            <a:ext cx="1754154" cy="1133934"/>
          </a:xfrm>
          <a:prstGeom prst="wedgeRoundRectCallout">
            <a:avLst>
              <a:gd name="adj1" fmla="val 76242"/>
              <a:gd name="adj2" fmla="val 100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上移動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:is_left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78105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右 20">
            <a:extLst>
              <a:ext uri="{FF2B5EF4-FFF2-40B4-BE49-F238E27FC236}">
                <a16:creationId xmlns:a16="http://schemas.microsoft.com/office/drawing/2014/main" id="{9911575D-F6C8-6C0C-76D1-81A1B803A822}"/>
              </a:ext>
            </a:extLst>
          </p:cNvPr>
          <p:cNvSpPr/>
          <p:nvPr/>
        </p:nvSpPr>
        <p:spPr>
          <a:xfrm rot="10800000">
            <a:off x="5285792" y="3321714"/>
            <a:ext cx="1483568" cy="50132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左 22">
            <a:extLst>
              <a:ext uri="{FF2B5EF4-FFF2-40B4-BE49-F238E27FC236}">
                <a16:creationId xmlns:a16="http://schemas.microsoft.com/office/drawing/2014/main" id="{35EDFB36-F979-60B1-60DE-85CAA5DAC8A6}"/>
              </a:ext>
            </a:extLst>
          </p:cNvPr>
          <p:cNvSpPr/>
          <p:nvPr/>
        </p:nvSpPr>
        <p:spPr>
          <a:xfrm rot="10800000">
            <a:off x="5302127" y="2895754"/>
            <a:ext cx="1483568" cy="460099"/>
          </a:xfrm>
          <a:prstGeom prst="leftArrow">
            <a:avLst>
              <a:gd name="adj1" fmla="val 53339"/>
              <a:gd name="adj2" fmla="val 708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CDC22D-ACAA-8622-712C-2277EE468C8B}"/>
              </a:ext>
            </a:extLst>
          </p:cNvPr>
          <p:cNvSpPr txBox="1"/>
          <p:nvPr/>
        </p:nvSpPr>
        <p:spPr>
          <a:xfrm>
            <a:off x="1968759" y="896904"/>
            <a:ext cx="877078" cy="37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player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317BE1-53AD-A822-CE5B-983C5E5AFF8A}"/>
              </a:ext>
            </a:extLst>
          </p:cNvPr>
          <p:cNvSpPr txBox="1"/>
          <p:nvPr/>
        </p:nvSpPr>
        <p:spPr>
          <a:xfrm>
            <a:off x="5351110" y="3378970"/>
            <a:ext cx="14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BCBB74-B647-493D-8AA6-414F39D269DE}"/>
              </a:ext>
            </a:extLst>
          </p:cNvPr>
          <p:cNvSpPr txBox="1"/>
          <p:nvPr/>
        </p:nvSpPr>
        <p:spPr>
          <a:xfrm>
            <a:off x="5369771" y="2949139"/>
            <a:ext cx="135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x+</a:t>
            </a:r>
            <a:r>
              <a:rPr kumimoji="1" lang="en-US" altLang="ja-JP">
                <a:solidFill>
                  <a:schemeClr val="bg1"/>
                </a:solidFill>
              </a:rPr>
              <a:t>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9D5D8DE-0725-67A5-C334-E6C7EF9A0731}"/>
              </a:ext>
            </a:extLst>
          </p:cNvPr>
          <p:cNvSpPr/>
          <p:nvPr/>
        </p:nvSpPr>
        <p:spPr>
          <a:xfrm>
            <a:off x="4540510" y="1446827"/>
            <a:ext cx="2516931" cy="2434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46A753B-B39F-05D4-5AB3-03AF8B98D7CC}"/>
              </a:ext>
            </a:extLst>
          </p:cNvPr>
          <p:cNvSpPr/>
          <p:nvPr/>
        </p:nvSpPr>
        <p:spPr>
          <a:xfrm>
            <a:off x="6757702" y="3383760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46CB1E7-7897-2808-053C-D7D2B3B4D0C5}"/>
              </a:ext>
            </a:extLst>
          </p:cNvPr>
          <p:cNvSpPr/>
          <p:nvPr/>
        </p:nvSpPr>
        <p:spPr>
          <a:xfrm>
            <a:off x="5766318" y="2663889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AF6F5F-EECD-DA51-77BD-B076C71BA481}"/>
              </a:ext>
            </a:extLst>
          </p:cNvPr>
          <p:cNvSpPr txBox="1"/>
          <p:nvPr/>
        </p:nvSpPr>
        <p:spPr>
          <a:xfrm>
            <a:off x="7223077" y="3456731"/>
            <a:ext cx="206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1"/>
                </a:solidFill>
              </a:rPr>
              <a:t>プレイヤーの座標</a:t>
            </a:r>
            <a:endParaRPr lang="en-US" altLang="ja-JP">
              <a:solidFill>
                <a:schemeClr val="accent1"/>
              </a:solidFill>
            </a:endParaRPr>
          </a:p>
          <a:p>
            <a:r>
              <a:rPr lang="en-US" altLang="ja-JP">
                <a:solidFill>
                  <a:schemeClr val="accent1"/>
                </a:solidFill>
              </a:rPr>
              <a:t>(p</a:t>
            </a:r>
            <a:r>
              <a:rPr kumimoji="1" lang="en-US" altLang="ja-JP">
                <a:solidFill>
                  <a:schemeClr val="accent1"/>
                </a:solidFill>
              </a:rPr>
              <a:t>layer.x,player.y)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FEB96A7-3ACC-9E89-F8C5-FBC1ED467C2A}"/>
              </a:ext>
            </a:extLst>
          </p:cNvPr>
          <p:cNvSpPr txBox="1"/>
          <p:nvPr/>
        </p:nvSpPr>
        <p:spPr>
          <a:xfrm>
            <a:off x="4700633" y="1928035"/>
            <a:ext cx="22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敵の座標</a:t>
            </a:r>
            <a:endParaRPr kumimoji="1" lang="en-US" altLang="ja-JP">
              <a:solidFill>
                <a:srgbClr val="C00000"/>
              </a:solidFill>
            </a:endParaRPr>
          </a:p>
          <a:p>
            <a:pPr algn="ctr"/>
            <a:r>
              <a:rPr kumimoji="1" lang="en-US" altLang="ja-JP">
                <a:solidFill>
                  <a:srgbClr val="C00000"/>
                </a:solidFill>
              </a:rPr>
              <a:t>(enemy.x,enemy.y)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144E016B-3239-5AFB-DC8D-7B532797D895}"/>
              </a:ext>
            </a:extLst>
          </p:cNvPr>
          <p:cNvSpPr/>
          <p:nvPr/>
        </p:nvSpPr>
        <p:spPr>
          <a:xfrm>
            <a:off x="6937889" y="2467755"/>
            <a:ext cx="2245173" cy="8620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F0F3D24-0288-1492-6D65-F4DF40954B2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700633" y="2696546"/>
            <a:ext cx="1065685" cy="549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18D6A-00DB-2641-3834-8E01394964FE}"/>
              </a:ext>
            </a:extLst>
          </p:cNvPr>
          <p:cNvSpPr txBox="1"/>
          <p:nvPr/>
        </p:nvSpPr>
        <p:spPr>
          <a:xfrm>
            <a:off x="4992517" y="2620454"/>
            <a:ext cx="49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40</a:t>
            </a:r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914AB78-7CCA-4D55-6EE0-4A92516E0B0E}"/>
              </a:ext>
            </a:extLst>
          </p:cNvPr>
          <p:cNvSpPr/>
          <p:nvPr/>
        </p:nvSpPr>
        <p:spPr>
          <a:xfrm>
            <a:off x="7223077" y="3348888"/>
            <a:ext cx="2069058" cy="862018"/>
          </a:xfrm>
          <a:prstGeom prst="wedgeRoundRectCallout">
            <a:avLst>
              <a:gd name="adj1" fmla="val -66831"/>
              <a:gd name="adj2" fmla="val -3924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B581A88-D546-4C14-4C9A-5142F7A2D2CD}"/>
              </a:ext>
            </a:extLst>
          </p:cNvPr>
          <p:cNvSpPr/>
          <p:nvPr/>
        </p:nvSpPr>
        <p:spPr>
          <a:xfrm>
            <a:off x="4793019" y="1931278"/>
            <a:ext cx="2077225" cy="657874"/>
          </a:xfrm>
          <a:prstGeom prst="wedgeRoundRectCallout">
            <a:avLst>
              <a:gd name="adj1" fmla="val -4766"/>
              <a:gd name="adj2" fmla="val 6105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2CD742A-2D88-B19B-4BDC-20D410EBD2D5}"/>
              </a:ext>
            </a:extLst>
          </p:cNvPr>
          <p:cNvSpPr/>
          <p:nvPr/>
        </p:nvSpPr>
        <p:spPr>
          <a:xfrm>
            <a:off x="2640564" y="1642187"/>
            <a:ext cx="1899946" cy="466531"/>
          </a:xfrm>
          <a:prstGeom prst="wedgeRoundRectCallout">
            <a:avLst>
              <a:gd name="adj1" fmla="val 49288"/>
              <a:gd name="adj2" fmla="val 1058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敵の当たり判定</a:t>
            </a:r>
          </a:p>
        </p:txBody>
      </p:sp>
    </p:spTree>
    <p:extLst>
      <p:ext uri="{BB962C8B-B14F-4D97-AF65-F5344CB8AC3E}">
        <p14:creationId xmlns:p14="http://schemas.microsoft.com/office/powerpoint/2010/main" val="36446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&#10;&#10;中程度の精度で">
            <a:extLst>
              <a:ext uri="{FF2B5EF4-FFF2-40B4-BE49-F238E27FC236}">
                <a16:creationId xmlns:a16="http://schemas.microsoft.com/office/drawing/2014/main" id="{ACCF173F-2D48-C4BE-937C-963C9818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58" y="1398039"/>
            <a:ext cx="4825481" cy="482548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BB846B-4112-25D8-6E2C-77C10AD4A371}"/>
              </a:ext>
            </a:extLst>
          </p:cNvPr>
          <p:cNvSpPr/>
          <p:nvPr/>
        </p:nvSpPr>
        <p:spPr>
          <a:xfrm>
            <a:off x="6783354" y="1398038"/>
            <a:ext cx="1725385" cy="482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CC573F-8758-098E-B959-A723718FB611}"/>
              </a:ext>
            </a:extLst>
          </p:cNvPr>
          <p:cNvCxnSpPr/>
          <p:nvPr/>
        </p:nvCxnSpPr>
        <p:spPr>
          <a:xfrm flipV="1">
            <a:off x="8508740" y="1530220"/>
            <a:ext cx="747227" cy="382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561924-E4CD-0350-E1F5-3ADE598F0A7C}"/>
              </a:ext>
            </a:extLst>
          </p:cNvPr>
          <p:cNvSpPr txBox="1"/>
          <p:nvPr/>
        </p:nvSpPr>
        <p:spPr>
          <a:xfrm>
            <a:off x="9276184" y="1147665"/>
            <a:ext cx="218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ステータス画面</a:t>
            </a:r>
            <a:endParaRPr kumimoji="1" lang="en-US" altLang="ja-JP"/>
          </a:p>
          <a:p>
            <a:pPr algn="ctr"/>
            <a:r>
              <a:rPr lang="en-US" altLang="ja-JP"/>
              <a:t>status()</a:t>
            </a:r>
            <a:r>
              <a:rPr lang="ja-JP" altLang="en-US"/>
              <a:t>関数で描画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48B92E-C893-36D5-40C9-F3710B7A6B8E}"/>
              </a:ext>
            </a:extLst>
          </p:cNvPr>
          <p:cNvSpPr/>
          <p:nvPr/>
        </p:nvSpPr>
        <p:spPr>
          <a:xfrm>
            <a:off x="9255968" y="1147665"/>
            <a:ext cx="218336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ADE719F-BFC9-F04B-3F1B-B15AECEB3D01}"/>
              </a:ext>
            </a:extLst>
          </p:cNvPr>
          <p:cNvSpPr/>
          <p:nvPr/>
        </p:nvSpPr>
        <p:spPr>
          <a:xfrm>
            <a:off x="5304453" y="1278293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AF772A9-F0C9-AB0A-2AC7-00D024A9A41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737776" y="1004190"/>
            <a:ext cx="387771" cy="369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B150EB-0970-8FD7-4EA6-69093B1E42A6}"/>
              </a:ext>
            </a:extLst>
          </p:cNvPr>
          <p:cNvSpPr txBox="1"/>
          <p:nvPr/>
        </p:nvSpPr>
        <p:spPr>
          <a:xfrm>
            <a:off x="5799252" y="665776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敵機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56A8512-AFD5-9FF0-0B74-7EE055F6DCAC}"/>
              </a:ext>
            </a:extLst>
          </p:cNvPr>
          <p:cNvSpPr/>
          <p:nvPr/>
        </p:nvSpPr>
        <p:spPr>
          <a:xfrm>
            <a:off x="5831632" y="634480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03F6D90-2546-8100-2906-B31C8F739680}"/>
              </a:ext>
            </a:extLst>
          </p:cNvPr>
          <p:cNvSpPr/>
          <p:nvPr/>
        </p:nvSpPr>
        <p:spPr>
          <a:xfrm>
            <a:off x="5050194" y="4778047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11C0700-8C14-1F2F-0086-CA8A29E087E5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flipH="1" flipV="1">
            <a:off x="3310443" y="4853270"/>
            <a:ext cx="1739751" cy="306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97E5A3-1D6C-5F68-57FF-3011D4455DD8}"/>
              </a:ext>
            </a:extLst>
          </p:cNvPr>
          <p:cNvSpPr txBox="1"/>
          <p:nvPr/>
        </p:nvSpPr>
        <p:spPr>
          <a:xfrm>
            <a:off x="2690234" y="4699711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自機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FB425D-2CD4-C71F-F4CA-C549C5CD1D80}"/>
              </a:ext>
            </a:extLst>
          </p:cNvPr>
          <p:cNvSpPr/>
          <p:nvPr/>
        </p:nvSpPr>
        <p:spPr>
          <a:xfrm>
            <a:off x="2722614" y="4668415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7D6617B-D45A-A28E-2EB7-77DA504DAA89}"/>
              </a:ext>
            </a:extLst>
          </p:cNvPr>
          <p:cNvCxnSpPr/>
          <p:nvPr/>
        </p:nvCxnSpPr>
        <p:spPr>
          <a:xfrm>
            <a:off x="3683258" y="6158204"/>
            <a:ext cx="31000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FCF2955-D155-80B1-CEDB-5DACEA590C03}"/>
              </a:ext>
            </a:extLst>
          </p:cNvPr>
          <p:cNvSpPr txBox="1"/>
          <p:nvPr/>
        </p:nvSpPr>
        <p:spPr>
          <a:xfrm>
            <a:off x="4010996" y="6170591"/>
            <a:ext cx="26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>
                <a:solidFill>
                  <a:srgbClr val="FF0000"/>
                </a:solidFill>
              </a:rPr>
              <a:t>Game_width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A85528-11B9-568F-D650-393087FC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67" y="1683869"/>
            <a:ext cx="2575783" cy="349026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8D02647-6CD1-914D-064D-047FA4BD6F72}"/>
              </a:ext>
            </a:extLst>
          </p:cNvPr>
          <p:cNvSpPr/>
          <p:nvPr/>
        </p:nvSpPr>
        <p:spPr>
          <a:xfrm>
            <a:off x="5059523" y="3429000"/>
            <a:ext cx="1630525" cy="1852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FDF383F-5879-C642-3747-F8F1617D01A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319773" y="3518241"/>
            <a:ext cx="1739750" cy="83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36AC32-B989-BBA9-4E7F-939BB2FB1FF1}"/>
              </a:ext>
            </a:extLst>
          </p:cNvPr>
          <p:cNvSpPr/>
          <p:nvPr/>
        </p:nvSpPr>
        <p:spPr>
          <a:xfrm>
            <a:off x="2576052" y="3323303"/>
            <a:ext cx="743721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E767D94-F239-F00F-932F-9E1738B10C4E}"/>
              </a:ext>
            </a:extLst>
          </p:cNvPr>
          <p:cNvSpPr/>
          <p:nvPr/>
        </p:nvSpPr>
        <p:spPr>
          <a:xfrm>
            <a:off x="4963495" y="1666113"/>
            <a:ext cx="1630525" cy="185212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7A999BC-F5C2-443F-B5EC-FF0EB5D99B30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6594020" y="1869929"/>
            <a:ext cx="1178381" cy="7222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3C0197-B316-9C29-CCC9-571A2E9A7F6F}"/>
              </a:ext>
            </a:extLst>
          </p:cNvPr>
          <p:cNvSpPr/>
          <p:nvPr/>
        </p:nvSpPr>
        <p:spPr>
          <a:xfrm>
            <a:off x="7772401" y="1666113"/>
            <a:ext cx="909483" cy="4076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発射弾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EE1AB65-59DE-23F9-F804-F2BE9E113CD5}"/>
              </a:ext>
            </a:extLst>
          </p:cNvPr>
          <p:cNvSpPr/>
          <p:nvPr/>
        </p:nvSpPr>
        <p:spPr>
          <a:xfrm>
            <a:off x="1543665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20CFB-5F20-140B-C390-24D1298CC09D}"/>
              </a:ext>
            </a:extLst>
          </p:cNvPr>
          <p:cNvSpPr/>
          <p:nvPr/>
        </p:nvSpPr>
        <p:spPr>
          <a:xfrm>
            <a:off x="2477729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4708BC67-2F62-A968-3CC9-2DCB1F445F02}"/>
              </a:ext>
            </a:extLst>
          </p:cNvPr>
          <p:cNvSpPr/>
          <p:nvPr/>
        </p:nvSpPr>
        <p:spPr>
          <a:xfrm>
            <a:off x="2358907" y="2320413"/>
            <a:ext cx="546751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11F679CA-E1F3-0D41-577B-74C335FEBC21}"/>
              </a:ext>
            </a:extLst>
          </p:cNvPr>
          <p:cNvSpPr/>
          <p:nvPr/>
        </p:nvSpPr>
        <p:spPr>
          <a:xfrm>
            <a:off x="1409644" y="2320413"/>
            <a:ext cx="631835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0D452-7C52-2B91-CA0D-581FBC8CF941}"/>
              </a:ext>
            </a:extLst>
          </p:cNvPr>
          <p:cNvSpPr txBox="1"/>
          <p:nvPr/>
        </p:nvSpPr>
        <p:spPr>
          <a:xfrm rot="10800000">
            <a:off x="1477861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91C4BB-3340-3F80-1B10-C45ED54AB0DF}"/>
              </a:ext>
            </a:extLst>
          </p:cNvPr>
          <p:cNvSpPr txBox="1"/>
          <p:nvPr/>
        </p:nvSpPr>
        <p:spPr>
          <a:xfrm rot="10800000">
            <a:off x="2401449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3AE0D1E-5EA1-9817-3B71-04D2431C6E70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1387232" y="4848105"/>
            <a:ext cx="209709" cy="461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D15ADB4-04DE-97E6-3F4E-E342CDCD74F5}"/>
              </a:ext>
            </a:extLst>
          </p:cNvPr>
          <p:cNvSpPr/>
          <p:nvPr/>
        </p:nvSpPr>
        <p:spPr>
          <a:xfrm>
            <a:off x="906334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8D10ED-3B04-2463-DA22-395F17FB974F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2659626" y="4901381"/>
            <a:ext cx="158009" cy="40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BB4B66-9D77-F118-986F-AE3017B7E248}"/>
              </a:ext>
            </a:extLst>
          </p:cNvPr>
          <p:cNvSpPr/>
          <p:nvPr/>
        </p:nvSpPr>
        <p:spPr>
          <a:xfrm>
            <a:off x="2336737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24D3C0-132C-8597-8DD5-B5BB9C85F59D}"/>
              </a:ext>
            </a:extLst>
          </p:cNvPr>
          <p:cNvSpPr txBox="1"/>
          <p:nvPr/>
        </p:nvSpPr>
        <p:spPr>
          <a:xfrm>
            <a:off x="1525257" y="1752832"/>
            <a:ext cx="14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</a:t>
            </a:r>
            <a:r>
              <a:rPr kumimoji="1" lang="en-US" altLang="ja-JP"/>
              <a:t>peed = 20</a:t>
            </a:r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444F397-8A44-F89B-6D52-B37D3E2AB83B}"/>
              </a:ext>
            </a:extLst>
          </p:cNvPr>
          <p:cNvSpPr/>
          <p:nvPr/>
        </p:nvSpPr>
        <p:spPr>
          <a:xfrm>
            <a:off x="6815520" y="1993490"/>
            <a:ext cx="2944761" cy="28710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1581593-BEAA-A52F-55CE-48512F3635E2}"/>
              </a:ext>
            </a:extLst>
          </p:cNvPr>
          <p:cNvSpPr/>
          <p:nvPr/>
        </p:nvSpPr>
        <p:spPr>
          <a:xfrm>
            <a:off x="8248572" y="3370007"/>
            <a:ext cx="88490" cy="88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AFC286DE-AFC2-EE6F-FD5C-3EBA9ED3ED17}"/>
              </a:ext>
            </a:extLst>
          </p:cNvPr>
          <p:cNvSpPr/>
          <p:nvPr/>
        </p:nvSpPr>
        <p:spPr>
          <a:xfrm>
            <a:off x="6802710" y="3171518"/>
            <a:ext cx="1433052" cy="5149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30</a:t>
            </a:r>
            <a:endParaRPr kumimoji="1" lang="ja-JP" altLang="en-US"/>
          </a:p>
        </p:txBody>
      </p: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385DA018-8237-75DD-59EB-8BEACDAEBD95}"/>
              </a:ext>
            </a:extLst>
          </p:cNvPr>
          <p:cNvSpPr/>
          <p:nvPr/>
        </p:nvSpPr>
        <p:spPr>
          <a:xfrm rot="5400000">
            <a:off x="7571374" y="3913241"/>
            <a:ext cx="1433052" cy="5149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30</a:t>
            </a:r>
            <a:endParaRPr kumimoji="1" lang="ja-JP" altLang="en-US"/>
          </a:p>
        </p:txBody>
      </p:sp>
      <p:sp>
        <p:nvSpPr>
          <p:cNvPr id="35" name="矢印: 左右 34">
            <a:extLst>
              <a:ext uri="{FF2B5EF4-FFF2-40B4-BE49-F238E27FC236}">
                <a16:creationId xmlns:a16="http://schemas.microsoft.com/office/drawing/2014/main" id="{CAFB2813-4D46-2990-D636-5581833EF587}"/>
              </a:ext>
            </a:extLst>
          </p:cNvPr>
          <p:cNvSpPr/>
          <p:nvPr/>
        </p:nvSpPr>
        <p:spPr>
          <a:xfrm>
            <a:off x="8349872" y="3154621"/>
            <a:ext cx="1410408" cy="5149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30</a:t>
            </a:r>
            <a:endParaRPr kumimoji="1" lang="ja-JP" altLang="en-US"/>
          </a:p>
        </p:txBody>
      </p: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1EEA8AD1-AA56-56B1-1A7E-C5BD5B4073C3}"/>
              </a:ext>
            </a:extLst>
          </p:cNvPr>
          <p:cNvSpPr/>
          <p:nvPr/>
        </p:nvSpPr>
        <p:spPr>
          <a:xfrm rot="5400000">
            <a:off x="7605329" y="2418580"/>
            <a:ext cx="1365142" cy="5149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30</a:t>
            </a:r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7AC757-DCB2-D23C-5B21-BD8B1BC10169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8324103" y="3445538"/>
            <a:ext cx="1645807" cy="1676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5B99149-E608-0307-9543-D0573197E474}"/>
              </a:ext>
            </a:extLst>
          </p:cNvPr>
          <p:cNvSpPr/>
          <p:nvPr/>
        </p:nvSpPr>
        <p:spPr>
          <a:xfrm>
            <a:off x="9147006" y="5121631"/>
            <a:ext cx="1773788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敵の中心座標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B834A9-54CA-504F-67BF-1BFFEF02B4A0}"/>
              </a:ext>
            </a:extLst>
          </p:cNvPr>
          <p:cNvSpPr/>
          <p:nvPr/>
        </p:nvSpPr>
        <p:spPr>
          <a:xfrm>
            <a:off x="7079521" y="4848105"/>
            <a:ext cx="158009" cy="158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300DA60-F409-4D5E-D1BC-79C5729A1F8D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6999651" y="5006114"/>
            <a:ext cx="158875" cy="252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A03A069-35C0-D39E-926C-5F5BF6269CA5}"/>
              </a:ext>
            </a:extLst>
          </p:cNvPr>
          <p:cNvSpPr/>
          <p:nvPr/>
        </p:nvSpPr>
        <p:spPr>
          <a:xfrm>
            <a:off x="6518753" y="5258586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自機弾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爆発: 8 pt 58">
            <a:extLst>
              <a:ext uri="{FF2B5EF4-FFF2-40B4-BE49-F238E27FC236}">
                <a16:creationId xmlns:a16="http://schemas.microsoft.com/office/drawing/2014/main" id="{9DD4EE8D-2F8C-4676-B428-6853AEC0512E}"/>
              </a:ext>
            </a:extLst>
          </p:cNvPr>
          <p:cNvSpPr/>
          <p:nvPr/>
        </p:nvSpPr>
        <p:spPr>
          <a:xfrm>
            <a:off x="4788310" y="3766892"/>
            <a:ext cx="2420010" cy="122385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10</a:t>
            </a:r>
            <a:r>
              <a:rPr lang="ja-JP" altLang="en-US">
                <a:solidFill>
                  <a:schemeClr val="tx1"/>
                </a:solidFill>
              </a:rPr>
              <a:t>ダメージ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ダイアグラム">
            <a:extLst>
              <a:ext uri="{FF2B5EF4-FFF2-40B4-BE49-F238E27FC236}">
                <a16:creationId xmlns:a16="http://schemas.microsoft.com/office/drawing/2014/main" id="{6A4BB86D-725C-C296-541C-24C08239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84"/>
          <a:stretch/>
        </p:blipFill>
        <p:spPr>
          <a:xfrm>
            <a:off x="2276166" y="1135625"/>
            <a:ext cx="2954595" cy="458674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C6B00C-D789-444C-0141-0A1EA2EF5024}"/>
              </a:ext>
            </a:extLst>
          </p:cNvPr>
          <p:cNvCxnSpPr>
            <a:cxnSpLocks/>
          </p:cNvCxnSpPr>
          <p:nvPr/>
        </p:nvCxnSpPr>
        <p:spPr>
          <a:xfrm flipH="1">
            <a:off x="1514167" y="2344993"/>
            <a:ext cx="1750142" cy="639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862F27-5222-24D4-E33E-BDB49B8B721B}"/>
              </a:ext>
            </a:extLst>
          </p:cNvPr>
          <p:cNvCxnSpPr>
            <a:cxnSpLocks/>
          </p:cNvCxnSpPr>
          <p:nvPr/>
        </p:nvCxnSpPr>
        <p:spPr>
          <a:xfrm flipH="1">
            <a:off x="1514167" y="2900515"/>
            <a:ext cx="929149" cy="105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3A085E-6785-4652-A3BC-B71D679D978C}"/>
              </a:ext>
            </a:extLst>
          </p:cNvPr>
          <p:cNvSpPr/>
          <p:nvPr/>
        </p:nvSpPr>
        <p:spPr>
          <a:xfrm>
            <a:off x="176980" y="2777613"/>
            <a:ext cx="1337187" cy="771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7902B-B402-6206-76BE-1D862EEEF7CE}"/>
              </a:ext>
            </a:extLst>
          </p:cNvPr>
          <p:cNvSpPr txBox="1"/>
          <p:nvPr/>
        </p:nvSpPr>
        <p:spPr>
          <a:xfrm>
            <a:off x="176980" y="2799424"/>
            <a:ext cx="1337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/>
              <a:t>ボム</a:t>
            </a:r>
            <a:endParaRPr kumimoji="1" lang="ja-JP" altLang="en-US" sz="44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C8ADB02-6D51-19E8-EF97-29C761168DE9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3158612"/>
            <a:ext cx="1533833" cy="432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6B1C7E-015A-4DC2-779E-33BFEFB62986}"/>
              </a:ext>
            </a:extLst>
          </p:cNvPr>
          <p:cNvCxnSpPr>
            <a:cxnSpLocks/>
          </p:cNvCxnSpPr>
          <p:nvPr/>
        </p:nvCxnSpPr>
        <p:spPr>
          <a:xfrm flipH="1" flipV="1">
            <a:off x="1509249" y="3270093"/>
            <a:ext cx="2244214" cy="635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FD0D9CA-BD54-5045-7E0D-873FE87FD3B5}"/>
              </a:ext>
            </a:extLst>
          </p:cNvPr>
          <p:cNvCxnSpPr>
            <a:cxnSpLocks/>
          </p:cNvCxnSpPr>
          <p:nvPr/>
        </p:nvCxnSpPr>
        <p:spPr>
          <a:xfrm flipH="1" flipV="1">
            <a:off x="1321209" y="3568865"/>
            <a:ext cx="2297062" cy="807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D3E0E5-B133-75AC-E67A-B932136630E3}"/>
              </a:ext>
            </a:extLst>
          </p:cNvPr>
          <p:cNvCxnSpPr>
            <a:cxnSpLocks/>
          </p:cNvCxnSpPr>
          <p:nvPr/>
        </p:nvCxnSpPr>
        <p:spPr>
          <a:xfrm flipH="1" flipV="1">
            <a:off x="967247" y="3585520"/>
            <a:ext cx="2308738" cy="135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0DF7F12-33BF-9F33-065C-F48567A6E961}"/>
              </a:ext>
            </a:extLst>
          </p:cNvPr>
          <p:cNvCxnSpPr>
            <a:cxnSpLocks/>
          </p:cNvCxnSpPr>
          <p:nvPr/>
        </p:nvCxnSpPr>
        <p:spPr>
          <a:xfrm flipH="1" flipV="1">
            <a:off x="1098447" y="3561423"/>
            <a:ext cx="2587420" cy="1362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450964F-80BE-495F-A9F7-D107BCF20C27}"/>
              </a:ext>
            </a:extLst>
          </p:cNvPr>
          <p:cNvSpPr/>
          <p:nvPr/>
        </p:nvSpPr>
        <p:spPr>
          <a:xfrm>
            <a:off x="8102386" y="2401517"/>
            <a:ext cx="2319811" cy="2319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04A8E57-905F-D6D2-AAF6-3B9F105A41CC}"/>
              </a:ext>
            </a:extLst>
          </p:cNvPr>
          <p:cNvSpPr/>
          <p:nvPr/>
        </p:nvSpPr>
        <p:spPr>
          <a:xfrm>
            <a:off x="9203300" y="3490451"/>
            <a:ext cx="117987" cy="11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上 33">
            <a:extLst>
              <a:ext uri="{FF2B5EF4-FFF2-40B4-BE49-F238E27FC236}">
                <a16:creationId xmlns:a16="http://schemas.microsoft.com/office/drawing/2014/main" id="{CC1EEFC5-15BC-E540-F7EB-6F245349ACD5}"/>
              </a:ext>
            </a:extLst>
          </p:cNvPr>
          <p:cNvSpPr/>
          <p:nvPr/>
        </p:nvSpPr>
        <p:spPr>
          <a:xfrm rot="2395186">
            <a:off x="9265961" y="2537252"/>
            <a:ext cx="796413" cy="10460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83158D-91A7-F295-6AF1-57F804503187}"/>
              </a:ext>
            </a:extLst>
          </p:cNvPr>
          <p:cNvSpPr txBox="1"/>
          <p:nvPr/>
        </p:nvSpPr>
        <p:spPr>
          <a:xfrm rot="18540223">
            <a:off x="9128854" y="2891555"/>
            <a:ext cx="107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 </a:t>
            </a:r>
            <a:r>
              <a:rPr kumimoji="1" lang="en-US" altLang="ja-JP"/>
              <a:t>+= 2.5</a:t>
            </a:r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8E4254FE-8B4B-9632-78D9-F1400A70B006}"/>
              </a:ext>
            </a:extLst>
          </p:cNvPr>
          <p:cNvSpPr/>
          <p:nvPr/>
        </p:nvSpPr>
        <p:spPr>
          <a:xfrm>
            <a:off x="8406580" y="3814916"/>
            <a:ext cx="1504335" cy="452284"/>
          </a:xfrm>
          <a:prstGeom prst="wedgeRoundRectCallout">
            <a:avLst>
              <a:gd name="adj1" fmla="val 9229"/>
              <a:gd name="adj2" fmla="val -917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中心座標</a:t>
            </a:r>
            <a:r>
              <a:rPr lang="en-US" altLang="ja-JP">
                <a:solidFill>
                  <a:schemeClr val="tx1"/>
                </a:solidFill>
              </a:rPr>
              <a:t>x,y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276AA03-B3E2-8F36-773B-8B4C2054C5FA}"/>
              </a:ext>
            </a:extLst>
          </p:cNvPr>
          <p:cNvSpPr/>
          <p:nvPr/>
        </p:nvSpPr>
        <p:spPr>
          <a:xfrm>
            <a:off x="1681922" y="1998394"/>
            <a:ext cx="3350354" cy="3350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F732D2-285D-D963-46AB-C3C42F7FF96A}"/>
              </a:ext>
            </a:extLst>
          </p:cNvPr>
          <p:cNvSpPr/>
          <p:nvPr/>
        </p:nvSpPr>
        <p:spPr>
          <a:xfrm>
            <a:off x="4196534" y="2050001"/>
            <a:ext cx="658762" cy="6685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CA638DA-6AB7-99A5-1770-A200A368B909}"/>
              </a:ext>
            </a:extLst>
          </p:cNvPr>
          <p:cNvSpPr/>
          <p:nvPr/>
        </p:nvSpPr>
        <p:spPr>
          <a:xfrm>
            <a:off x="4486586" y="2354802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F94FB3-254B-1B83-506B-4C79B2070054}"/>
              </a:ext>
            </a:extLst>
          </p:cNvPr>
          <p:cNvSpPr/>
          <p:nvPr/>
        </p:nvSpPr>
        <p:spPr>
          <a:xfrm>
            <a:off x="4535746" y="1402319"/>
            <a:ext cx="1383273" cy="560439"/>
          </a:xfrm>
          <a:prstGeom prst="wedgeRoundRectCallout">
            <a:avLst>
              <a:gd name="adj1" fmla="val -47364"/>
              <a:gd name="adj2" fmla="val 115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敵機の座標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5260550-805D-F0A4-78B2-51906BCE8041}"/>
              </a:ext>
            </a:extLst>
          </p:cNvPr>
          <p:cNvSpPr/>
          <p:nvPr/>
        </p:nvSpPr>
        <p:spPr>
          <a:xfrm>
            <a:off x="3307938" y="3624410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6E2A11E-F5F0-DBB5-11F0-296B6B225E34}"/>
              </a:ext>
            </a:extLst>
          </p:cNvPr>
          <p:cNvSpPr/>
          <p:nvPr/>
        </p:nvSpPr>
        <p:spPr>
          <a:xfrm>
            <a:off x="2022987" y="3975300"/>
            <a:ext cx="1850923" cy="560439"/>
          </a:xfrm>
          <a:prstGeom prst="wedgeRoundRectCallout">
            <a:avLst>
              <a:gd name="adj1" fmla="val 21479"/>
              <a:gd name="adj2" fmla="val -918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ボムの中心座標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60E02A0-1F81-8D7A-ABA3-FB26BD63733F}"/>
              </a:ext>
            </a:extLst>
          </p:cNvPr>
          <p:cNvCxnSpPr>
            <a:stCxn id="8" idx="1"/>
            <a:endCxn id="4" idx="1"/>
          </p:cNvCxnSpPr>
          <p:nvPr/>
        </p:nvCxnSpPr>
        <p:spPr>
          <a:xfrm flipH="1" flipV="1">
            <a:off x="2172570" y="2489042"/>
            <a:ext cx="1149767" cy="11497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6B3D1-1E2E-D88D-786D-D0B4F9A7C73D}"/>
              </a:ext>
            </a:extLst>
          </p:cNvPr>
          <p:cNvSpPr txBox="1"/>
          <p:nvPr/>
        </p:nvSpPr>
        <p:spPr>
          <a:xfrm rot="2741724">
            <a:off x="2314170" y="2768426"/>
            <a:ext cx="131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r:</a:t>
            </a:r>
            <a:r>
              <a:rPr kumimoji="1" lang="ja-JP" altLang="en-US"/>
              <a:t>ボム半径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780985-F2C4-B310-5602-EFC28D6AF8F3}"/>
              </a:ext>
            </a:extLst>
          </p:cNvPr>
          <p:cNvSpPr/>
          <p:nvPr/>
        </p:nvSpPr>
        <p:spPr>
          <a:xfrm>
            <a:off x="5032276" y="4630994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8CA46F-C9F9-461F-FC57-A06AC0A6500C}"/>
              </a:ext>
            </a:extLst>
          </p:cNvPr>
          <p:cNvSpPr/>
          <p:nvPr/>
        </p:nvSpPr>
        <p:spPr>
          <a:xfrm>
            <a:off x="4357542" y="3501508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BEACB8-CE11-272F-861E-EBEA7CFE7241}"/>
              </a:ext>
            </a:extLst>
          </p:cNvPr>
          <p:cNvSpPr/>
          <p:nvPr/>
        </p:nvSpPr>
        <p:spPr>
          <a:xfrm>
            <a:off x="4805214" y="4201442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BAF4BB-1DA8-FCF6-1819-CED495941068}"/>
              </a:ext>
            </a:extLst>
          </p:cNvPr>
          <p:cNvSpPr/>
          <p:nvPr/>
        </p:nvSpPr>
        <p:spPr>
          <a:xfrm>
            <a:off x="3709354" y="2774546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A187C1-17B3-A03A-12DC-F8746ED177CA}"/>
              </a:ext>
            </a:extLst>
          </p:cNvPr>
          <p:cNvSpPr/>
          <p:nvPr/>
        </p:nvSpPr>
        <p:spPr>
          <a:xfrm>
            <a:off x="5065708" y="3499061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64DB09-43CF-3012-ED55-6C38EF084ACD}"/>
              </a:ext>
            </a:extLst>
          </p:cNvPr>
          <p:cNvSpPr/>
          <p:nvPr/>
        </p:nvSpPr>
        <p:spPr>
          <a:xfrm>
            <a:off x="3873910" y="5658809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3814A-B3D8-DD0E-7069-D05C7A098F5B}"/>
              </a:ext>
            </a:extLst>
          </p:cNvPr>
          <p:cNvSpPr/>
          <p:nvPr/>
        </p:nvSpPr>
        <p:spPr>
          <a:xfrm>
            <a:off x="2394155" y="5701175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080E369-1FE6-BD5E-E375-35B7464BB8C4}"/>
              </a:ext>
            </a:extLst>
          </p:cNvPr>
          <p:cNvSpPr/>
          <p:nvPr/>
        </p:nvSpPr>
        <p:spPr>
          <a:xfrm>
            <a:off x="1369147" y="2194533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496913-6401-7B75-C7E3-3ACCE29C51F6}"/>
              </a:ext>
            </a:extLst>
          </p:cNvPr>
          <p:cNvSpPr txBox="1"/>
          <p:nvPr/>
        </p:nvSpPr>
        <p:spPr>
          <a:xfrm>
            <a:off x="1506793" y="2063944"/>
            <a:ext cx="79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r>
              <a:rPr kumimoji="1" lang="ja-JP" altLang="en-US"/>
              <a:t>敵弾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C815036-34A5-164E-90E9-8EF6FEB8ED3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09517" y="2828623"/>
            <a:ext cx="2358127" cy="84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36C3C61-7A4C-0E74-7B75-1FFC76394CF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57705" y="3555585"/>
            <a:ext cx="1709939" cy="335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8EBCDCE-BB1B-D92E-CFB5-DA7525FA1991}"/>
              </a:ext>
            </a:extLst>
          </p:cNvPr>
          <p:cNvCxnSpPr>
            <a:cxnSpLocks/>
          </p:cNvCxnSpPr>
          <p:nvPr/>
        </p:nvCxnSpPr>
        <p:spPr>
          <a:xfrm flipV="1">
            <a:off x="4889406" y="4021394"/>
            <a:ext cx="1278238" cy="228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5679BF-F9CC-0FB0-C795-24F52961DC9D}"/>
              </a:ext>
            </a:extLst>
          </p:cNvPr>
          <p:cNvSpPr/>
          <p:nvPr/>
        </p:nvSpPr>
        <p:spPr>
          <a:xfrm>
            <a:off x="6167644" y="3580636"/>
            <a:ext cx="1001773" cy="48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消滅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A82B44-0C88-C927-77E9-2B8835762971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3406260" y="2882700"/>
            <a:ext cx="353176" cy="790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96E413B0-E240-C8BF-5293-82D5AC32EA4F}"/>
              </a:ext>
            </a:extLst>
          </p:cNvPr>
          <p:cNvSpPr/>
          <p:nvPr/>
        </p:nvSpPr>
        <p:spPr>
          <a:xfrm>
            <a:off x="4951596" y="2041694"/>
            <a:ext cx="2532258" cy="123838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32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</p:spTree>
    <p:extLst>
      <p:ext uri="{BB962C8B-B14F-4D97-AF65-F5344CB8AC3E}">
        <p14:creationId xmlns:p14="http://schemas.microsoft.com/office/powerpoint/2010/main" val="21630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CC6B2F6-22F9-6519-9B6E-64B6E478D667}"/>
              </a:ext>
            </a:extLst>
          </p:cNvPr>
          <p:cNvSpPr/>
          <p:nvPr/>
        </p:nvSpPr>
        <p:spPr>
          <a:xfrm>
            <a:off x="3251097" y="2603797"/>
            <a:ext cx="137651" cy="1376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1880BC4-214F-294C-1523-089604FBAB22}"/>
              </a:ext>
            </a:extLst>
          </p:cNvPr>
          <p:cNvSpPr/>
          <p:nvPr/>
        </p:nvSpPr>
        <p:spPr>
          <a:xfrm>
            <a:off x="3216682" y="1387053"/>
            <a:ext cx="1936955" cy="796413"/>
          </a:xfrm>
          <a:prstGeom prst="wedgeRoundRectCallout">
            <a:avLst>
              <a:gd name="adj1" fmla="val -34932"/>
              <a:gd name="adj2" fmla="val 8820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①</a:t>
            </a:r>
            <a:r>
              <a:rPr kumimoji="1" lang="ja-JP" altLang="en-US"/>
              <a:t>ランダムに点を配置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C3D4FD-B668-3E6E-082A-893EDCD58929}"/>
              </a:ext>
            </a:extLst>
          </p:cNvPr>
          <p:cNvCxnSpPr/>
          <p:nvPr/>
        </p:nvCxnSpPr>
        <p:spPr>
          <a:xfrm flipV="1">
            <a:off x="1454952" y="3537862"/>
            <a:ext cx="953729" cy="86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30C019D-393A-3831-07D7-831C09D8B350}"/>
              </a:ext>
            </a:extLst>
          </p:cNvPr>
          <p:cNvSpPr/>
          <p:nvPr/>
        </p:nvSpPr>
        <p:spPr>
          <a:xfrm>
            <a:off x="1391043" y="4344107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96385BB2-E55F-8F22-59AA-2A55BEB05B6B}"/>
              </a:ext>
            </a:extLst>
          </p:cNvPr>
          <p:cNvSpPr/>
          <p:nvPr/>
        </p:nvSpPr>
        <p:spPr>
          <a:xfrm>
            <a:off x="2054720" y="4304778"/>
            <a:ext cx="1936955" cy="796413"/>
          </a:xfrm>
          <a:prstGeom prst="wedgeRoundRectCallout">
            <a:avLst>
              <a:gd name="adj1" fmla="val -43924"/>
              <a:gd name="adj2" fmla="val -10588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➁敵が目的点に向けて動く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AB0C824-16F5-51A9-6224-A6F89A1879CC}"/>
              </a:ext>
            </a:extLst>
          </p:cNvPr>
          <p:cNvSpPr/>
          <p:nvPr/>
        </p:nvSpPr>
        <p:spPr>
          <a:xfrm>
            <a:off x="8594448" y="2183466"/>
            <a:ext cx="1558763" cy="1558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50EE344-7EAF-66AE-D4CE-1E89C4F893AD}"/>
              </a:ext>
            </a:extLst>
          </p:cNvPr>
          <p:cNvSpPr/>
          <p:nvPr/>
        </p:nvSpPr>
        <p:spPr>
          <a:xfrm>
            <a:off x="9305003" y="2894021"/>
            <a:ext cx="137651" cy="1376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E22BD5-4C36-E7BB-E389-8B08D8F99487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flipH="1">
            <a:off x="8594448" y="2962847"/>
            <a:ext cx="71055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E6D69B3-3A19-B7AC-ED14-E4D1159CF158}"/>
              </a:ext>
            </a:extLst>
          </p:cNvPr>
          <p:cNvCxnSpPr>
            <a:cxnSpLocks/>
          </p:cNvCxnSpPr>
          <p:nvPr/>
        </p:nvCxnSpPr>
        <p:spPr>
          <a:xfrm flipH="1" flipV="1">
            <a:off x="9369084" y="3031670"/>
            <a:ext cx="1" cy="710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F53D7D6-DECB-535F-801B-0D62FB5E9376}"/>
              </a:ext>
            </a:extLst>
          </p:cNvPr>
          <p:cNvCxnSpPr>
            <a:stCxn id="17" idx="3"/>
            <a:endCxn id="18" idx="6"/>
          </p:cNvCxnSpPr>
          <p:nvPr/>
        </p:nvCxnSpPr>
        <p:spPr>
          <a:xfrm flipH="1" flipV="1">
            <a:off x="9442654" y="2962847"/>
            <a:ext cx="71055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F497810-714E-945F-24F6-72816AD1B188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flipH="1">
            <a:off x="9373829" y="2183466"/>
            <a:ext cx="1" cy="7105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FBB587-BDEE-AFC7-0682-B4632E3484F0}"/>
              </a:ext>
            </a:extLst>
          </p:cNvPr>
          <p:cNvSpPr txBox="1"/>
          <p:nvPr/>
        </p:nvSpPr>
        <p:spPr>
          <a:xfrm>
            <a:off x="8854650" y="2637765"/>
            <a:ext cx="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2DD7E3-4D06-4685-2166-9CB2D8098AFB}"/>
              </a:ext>
            </a:extLst>
          </p:cNvPr>
          <p:cNvSpPr txBox="1"/>
          <p:nvPr/>
        </p:nvSpPr>
        <p:spPr>
          <a:xfrm>
            <a:off x="9488391" y="2941852"/>
            <a:ext cx="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FF70BD-3418-3C6F-67F1-942A0B4C4D03}"/>
              </a:ext>
            </a:extLst>
          </p:cNvPr>
          <p:cNvSpPr txBox="1"/>
          <p:nvPr/>
        </p:nvSpPr>
        <p:spPr>
          <a:xfrm rot="16200000">
            <a:off x="9012795" y="3064632"/>
            <a:ext cx="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648D94-AC91-8358-D5C6-D738DA2B2388}"/>
              </a:ext>
            </a:extLst>
          </p:cNvPr>
          <p:cNvSpPr txBox="1"/>
          <p:nvPr/>
        </p:nvSpPr>
        <p:spPr>
          <a:xfrm rot="5400000">
            <a:off x="9285912" y="2453099"/>
            <a:ext cx="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79D7DD4-63C1-D2C0-74E6-8C7CFBE6491B}"/>
              </a:ext>
            </a:extLst>
          </p:cNvPr>
          <p:cNvSpPr/>
          <p:nvPr/>
        </p:nvSpPr>
        <p:spPr>
          <a:xfrm>
            <a:off x="8666643" y="3516181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18202D32-2A42-F307-3241-E75E739CDC1E}"/>
              </a:ext>
            </a:extLst>
          </p:cNvPr>
          <p:cNvSpPr/>
          <p:nvPr/>
        </p:nvSpPr>
        <p:spPr>
          <a:xfrm>
            <a:off x="7625971" y="4121479"/>
            <a:ext cx="1932742" cy="1040457"/>
          </a:xfrm>
          <a:prstGeom prst="wedgeRoundRectCallout">
            <a:avLst>
              <a:gd name="adj1" fmla="val 8866"/>
              <a:gd name="adj2" fmla="val -9454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③目的点の四方</a:t>
            </a:r>
            <a:r>
              <a:rPr lang="en-US" altLang="ja-JP"/>
              <a:t>10</a:t>
            </a:r>
            <a:r>
              <a:rPr lang="ja-JP" altLang="en-US"/>
              <a:t>以内に到達したら止まる。</a:t>
            </a:r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F4FB0E73-A8DF-8006-172E-5A7FD9136238}"/>
              </a:ext>
            </a:extLst>
          </p:cNvPr>
          <p:cNvSpPr/>
          <p:nvPr/>
        </p:nvSpPr>
        <p:spPr>
          <a:xfrm>
            <a:off x="5378245" y="2962847"/>
            <a:ext cx="1828800" cy="8652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175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関川　謙人</dc:creator>
  <cp:lastModifiedBy>関川　謙人</cp:lastModifiedBy>
  <cp:revision>43</cp:revision>
  <dcterms:created xsi:type="dcterms:W3CDTF">2024-02-07T03:00:36Z</dcterms:created>
  <dcterms:modified xsi:type="dcterms:W3CDTF">2024-02-11T12:58:51Z</dcterms:modified>
</cp:coreProperties>
</file>