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685800" y="1108214"/>
            <a:ext cx="7772400" cy="297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Optimizing a Linear Regression Model for House Price Prediction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-US" sz="1500" dirty="0"/>
              <a:t>Ken Walsh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600" b="1" dirty="0">
                <a:latin typeface="Arial"/>
                <a:ea typeface="Arial"/>
                <a:cs typeface="Arial"/>
                <a:sym typeface="Arial"/>
              </a:rPr>
              <a:t>Conclusions: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Performance: R^2 score Training - 0.914218, Full  - 0.866598, Test dataset - 0.817934.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Approach Comparison: Various variable combinations.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Blind Data Test: Tested well against blind data set – 0.817934.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Statistical Metrics: More metrics required, not just R^2.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Analysis Lessons: Importance of exploration and cleansing of data.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Continued Refinement: Additional datasets required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Use this as a sample for articles: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Author Last Name, Author First Name. “Article Title.” Journal Title Volume #, no. Issue # (year): page range.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Ex: Doe, John. “Data Engineering.” Data Engineering Journal 18, no. 4 (2021): 12-18.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Use this as a sample for websites: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Author Last Name, Author First Name. “Title of Web Page.” Name of Website. Publishing organization, publication or revision date if available. Access date if no other date is available. URL .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Doe, John. “Data Engineering.” Data Engineer Resource. Cengage, 2021. www.dataengineerresource.com .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/>
                <a:cs typeface="Arial"/>
                <a:sym typeface="Arial"/>
              </a:rPr>
              <a:t>Libraries used: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multiple linear regression model to predictive future house sales price based on selected house features.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	Statistics: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	</a:t>
            </a:r>
            <a:r>
              <a:rPr lang="en-US" sz="1800" dirty="0" err="1">
                <a:latin typeface="Arial"/>
                <a:cs typeface="Arial"/>
              </a:rPr>
              <a:t>Sklearn</a:t>
            </a:r>
            <a:r>
              <a:rPr lang="en-US" sz="1800" dirty="0">
                <a:latin typeface="Arial"/>
                <a:cs typeface="Arial"/>
              </a:rPr>
              <a:t> - </a:t>
            </a:r>
            <a:r>
              <a:rPr lang="en-US" sz="1800" dirty="0" err="1">
                <a:latin typeface="Arial"/>
                <a:cs typeface="Arial"/>
              </a:rPr>
              <a:t>linear_model</a:t>
            </a:r>
            <a:r>
              <a:rPr lang="en-US" sz="1800" dirty="0">
                <a:latin typeface="Arial"/>
                <a:cs typeface="Arial"/>
              </a:rPr>
              <a:t>, r2_score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	</a:t>
            </a:r>
            <a:r>
              <a:rPr lang="en-US" sz="1800" dirty="0" err="1">
                <a:latin typeface="Arial"/>
                <a:cs typeface="Arial"/>
              </a:rPr>
              <a:t>Scipy</a:t>
            </a:r>
            <a:r>
              <a:rPr lang="en-US" sz="1800" dirty="0">
                <a:latin typeface="Arial"/>
                <a:cs typeface="Arial"/>
              </a:rPr>
              <a:t> – skew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Visualization: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	Matplotlib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	Seaborn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General Data Manipulation: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	Pandas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		</a:t>
            </a:r>
            <a:r>
              <a:rPr lang="en-US" sz="1800" dirty="0" err="1">
                <a:latin typeface="Arial"/>
                <a:cs typeface="Arial"/>
              </a:rPr>
              <a:t>Numpy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Data: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Type of Data: Real Estate House Features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Initial Dataset: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Size &amp; Shape: 100 x 82 matrix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R^2: 0.866598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Final Skew: 0.193989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Test Dataset: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Size &amp; Shape: 100 x 82 matrix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R^2: 0.817934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Final Skew: -0.032614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2"/>
            <a:ext cx="8103870" cy="459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Selected Variables Correlation Plots: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pic>
        <p:nvPicPr>
          <p:cNvPr id="5" name="Picture 4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46EA4FA3-4E56-3095-0148-E990CE2E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4" y="1634698"/>
            <a:ext cx="8046387" cy="41717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Cleansing: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All </a:t>
            </a:r>
            <a:r>
              <a:rPr lang="en-US" sz="1800" dirty="0" err="1">
                <a:latin typeface="Arial"/>
                <a:cs typeface="Arial"/>
                <a:sym typeface="Arial"/>
              </a:rPr>
              <a:t>NaNs</a:t>
            </a:r>
            <a:r>
              <a:rPr lang="en-US" sz="1800" dirty="0">
                <a:latin typeface="Arial"/>
                <a:cs typeface="Arial"/>
                <a:sym typeface="Arial"/>
              </a:rPr>
              <a:t> &amp; Nulls set to zero.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No reshaping required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Correlation Results for Top Twenty Variables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49992-AB54-C459-4E25-88CEA37F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36" y="1619091"/>
            <a:ext cx="3307801" cy="5056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Used: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Equation: y = m1x1 + m2x2 + ... + </a:t>
            </a:r>
            <a:r>
              <a:rPr lang="en-US" sz="1800" dirty="0" err="1">
                <a:latin typeface="Arial"/>
                <a:cs typeface="Arial"/>
                <a:sym typeface="Arial"/>
              </a:rPr>
              <a:t>xnmn</a:t>
            </a:r>
            <a:r>
              <a:rPr lang="en-US" sz="1800" dirty="0">
                <a:latin typeface="Arial"/>
                <a:cs typeface="Arial"/>
                <a:sym typeface="Arial"/>
              </a:rPr>
              <a:t> + b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Where: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y is the dependent variable (outcome variable or response variable).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x is the independent variable (predictor variable).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m is the slope of the regression line.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b  is the intercept (y-axis intercept).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Variables Selected: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OverallQual</a:t>
            </a:r>
            <a:r>
              <a:rPr lang="en-US" sz="1800" dirty="0">
                <a:latin typeface="Arial"/>
                <a:cs typeface="Arial"/>
              </a:rPr>
              <a:t>’	-	High Correlation Score 0.807380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MasVnrArea</a:t>
            </a:r>
            <a:r>
              <a:rPr lang="en-US" sz="1800" dirty="0">
                <a:latin typeface="Arial"/>
                <a:cs typeface="Arial"/>
              </a:rPr>
              <a:t>’ 	-	High Correlation Score 0.788274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FullBath</a:t>
            </a:r>
            <a:r>
              <a:rPr lang="en-US" sz="1800" dirty="0">
                <a:latin typeface="Arial"/>
                <a:cs typeface="Arial"/>
              </a:rPr>
              <a:t>’ 	-	High Correlation Score 0.721954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YearBuilt</a:t>
            </a:r>
            <a:r>
              <a:rPr lang="en-US" sz="1800" dirty="0">
                <a:latin typeface="Arial"/>
                <a:cs typeface="Arial"/>
              </a:rPr>
              <a:t>’ 	-	High Correlation Score 0.699627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GarageArea</a:t>
            </a:r>
            <a:r>
              <a:rPr lang="en-US" sz="1800" dirty="0">
                <a:latin typeface="Arial"/>
                <a:cs typeface="Arial"/>
              </a:rPr>
              <a:t>’ 	-	High Correlation Score 0.696998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GrLivArea</a:t>
            </a:r>
            <a:r>
              <a:rPr lang="en-US" sz="1800" dirty="0">
                <a:latin typeface="Arial"/>
                <a:cs typeface="Arial"/>
              </a:rPr>
              <a:t>’ 	-	High Correlation Score 0.676909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GarageCars</a:t>
            </a:r>
            <a:r>
              <a:rPr lang="en-US" sz="1800" dirty="0">
                <a:latin typeface="Arial"/>
                <a:cs typeface="Arial"/>
              </a:rPr>
              <a:t>’ 	-	High Correlation Score 0.571377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'</a:t>
            </a:r>
            <a:r>
              <a:rPr lang="en-US" sz="1800" dirty="0" err="1">
                <a:latin typeface="Arial"/>
                <a:cs typeface="Arial"/>
              </a:rPr>
              <a:t>LotArea</a:t>
            </a:r>
            <a:r>
              <a:rPr lang="en-US" sz="1800" dirty="0">
                <a:latin typeface="Arial"/>
                <a:cs typeface="Arial"/>
              </a:rPr>
              <a:t>’		-	Poor Correlation Score 0.265787*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cs typeface="Arial"/>
              </a:rPr>
              <a:t>* Removing this variable resulted in a 3 point drop in model score.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1" dirty="0"/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Scores for Variation of Variables against Training and Full Datasets.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Scores for chosen variables against all datasets.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996A6-28EF-1A74-D58E-061E9FA8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60" y="2999956"/>
            <a:ext cx="6005080" cy="87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D7FA4-C83D-6587-30B1-E13FDD97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10" y="5068577"/>
            <a:ext cx="4016088" cy="838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(4:3)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Optimizing a Linear Regression Model for House Price Prediction</vt:lpstr>
      <vt:lpstr>Introduction</vt:lpstr>
      <vt:lpstr>The Data</vt:lpstr>
      <vt:lpstr>Data Exploration</vt:lpstr>
      <vt:lpstr>Data Preparation</vt:lpstr>
      <vt:lpstr>Correlation</vt:lpstr>
      <vt:lpstr>Project Description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a Linear Regression Model for House Price Prediction</dc:title>
  <dc:creator>Britni Epstein</dc:creator>
  <cp:lastModifiedBy>Kenneth Walsh</cp:lastModifiedBy>
  <cp:revision>1</cp:revision>
  <dcterms:modified xsi:type="dcterms:W3CDTF">2023-10-25T12:04:14Z</dcterms:modified>
</cp:coreProperties>
</file>