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7" r:id="rId2"/>
    <p:sldId id="285" r:id="rId3"/>
    <p:sldId id="28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Sep 29,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2893017" y="2988390"/>
            <a:ext cx="1176549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574429" y="2307171"/>
            <a:ext cx="318589" cy="988645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2217684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36099" y="5665955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60592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4310116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2874580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2785" y="2469930"/>
            <a:ext cx="55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4729656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6584732" y="220717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8439808" y="220716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386702" y="2207168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Summarize SCR allocation to 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98883" y="2469930"/>
            <a:ext cx="53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53959" y="2459417"/>
            <a:ext cx="530773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909035" y="2459416"/>
            <a:ext cx="530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64111" y="2459415"/>
            <a:ext cx="62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322779" y="2722176"/>
            <a:ext cx="306902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22778" y="2711663"/>
            <a:ext cx="4924106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360402" y="2711662"/>
            <a:ext cx="6741558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2490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874580" y="1450418"/>
            <a:ext cx="88364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894147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2322779" y="2722176"/>
            <a:ext cx="1213953" cy="42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694501" y="6033583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98657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322778" y="2711663"/>
            <a:ext cx="4924106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3058501" y="59931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5020223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351357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12634</TotalTime>
  <Words>247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Order Ranking Logic</vt:lpstr>
      <vt:lpstr>PCBA Allocation – Input and Porcedures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85</cp:revision>
  <dcterms:created xsi:type="dcterms:W3CDTF">2020-06-19T01:19:26Z</dcterms:created>
  <dcterms:modified xsi:type="dcterms:W3CDTF">2020-10-10T22:56:42Z</dcterms:modified>
</cp:coreProperties>
</file>