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67" r:id="rId2"/>
    <p:sldId id="291" r:id="rId3"/>
    <p:sldId id="290" r:id="rId4"/>
    <p:sldId id="285" r:id="rId5"/>
    <p:sldId id="281" r:id="rId6"/>
    <p:sldId id="286" r:id="rId7"/>
    <p:sldId id="288" r:id="rId8"/>
    <p:sldId id="28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410780" y="3131733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0000"/>
                </a:solidFill>
              </a:rPr>
              <a:t>(only use exceptionally)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14874</TotalTime>
  <Words>617</Words>
  <Application>Microsoft Macintosh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141</cp:revision>
  <dcterms:created xsi:type="dcterms:W3CDTF">2020-06-19T01:19:26Z</dcterms:created>
  <dcterms:modified xsi:type="dcterms:W3CDTF">2020-11-12T09:25:53Z</dcterms:modified>
</cp:coreProperties>
</file>