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7" r:id="rId2"/>
    <p:sldId id="285" r:id="rId3"/>
    <p:sldId id="28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1426745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Procedure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Sep 29,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PR1/2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729525" y="1399349"/>
            <a:ext cx="29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(PCBA LT to DF will be considered)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2217684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36099" y="5665955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SM)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60592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4310116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2874580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2785" y="2469930"/>
            <a:ext cx="55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4729656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6584732" y="220717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8439808" y="220716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386702" y="2207168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Summarize SCR allocation to 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98883" y="2469930"/>
            <a:ext cx="53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53959" y="2459417"/>
            <a:ext cx="530773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909035" y="2459416"/>
            <a:ext cx="530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64111" y="2459415"/>
            <a:ext cx="62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322779" y="2722176"/>
            <a:ext cx="306902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22778" y="2711663"/>
            <a:ext cx="4924106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360402" y="2711662"/>
            <a:ext cx="6741558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2490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874580" y="1450418"/>
            <a:ext cx="88364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894147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2322779" y="2722176"/>
            <a:ext cx="1213953" cy="42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3990310" y="6033583"/>
            <a:ext cx="46580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Versions: Assume no need to separate different versions</a:t>
            </a:r>
          </a:p>
          <a:p>
            <a:r>
              <a:rPr lang="en-CN" sz="1400" dirty="0"/>
              <a:t>Sourcing rules: assume no multi-sourcing </a:t>
            </a:r>
          </a:p>
          <a:p>
            <a:r>
              <a:rPr lang="en-CN" sz="1400" dirty="0"/>
              <a:t>Backlog offset: assume air transit pad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98657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highlight>
                  <a:srgbClr val="FFC080"/>
                </a:highlight>
              </a:rPr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322778" y="2711663"/>
            <a:ext cx="4924106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459122" y="600168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Summptions: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10377-6477-EE45-9EC3-5915185D1520}"/>
              </a:ext>
            </a:extLst>
          </p:cNvPr>
          <p:cNvSpPr txBox="1"/>
          <p:nvPr/>
        </p:nvSpPr>
        <p:spPr>
          <a:xfrm>
            <a:off x="9249104" y="3128866"/>
            <a:ext cx="2543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OH sheet, transit is from where to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SB datasource?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11750</TotalTime>
  <Words>194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Procedure</vt:lpstr>
      <vt:lpstr>Order Ranking Logic</vt:lpstr>
      <vt:lpstr>PCBA Allocation – Input and Porcedures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67</cp:revision>
  <dcterms:created xsi:type="dcterms:W3CDTF">2020-06-19T01:19:26Z</dcterms:created>
  <dcterms:modified xsi:type="dcterms:W3CDTF">2020-10-08T07:09:27Z</dcterms:modified>
</cp:coreProperties>
</file>