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92" r:id="rId6"/>
    <p:sldId id="281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 – under update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  <a:r>
              <a:rPr lang="en-CN" sz="1200" dirty="0">
                <a:solidFill>
                  <a:srgbClr val="FF0000"/>
                </a:solidFill>
              </a:rPr>
              <a:t> and YE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69631262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410780" y="3131733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0000"/>
                </a:solidFill>
              </a:rPr>
              <a:t>(only use exceptionally)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14902</TotalTime>
  <Words>791</Words>
  <Application>Microsoft Macintosh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Order Ranking Logic – under update</vt:lpstr>
      <vt:lpstr>PCBA Allocation – Input Data and Porcedures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144</cp:revision>
  <dcterms:created xsi:type="dcterms:W3CDTF">2020-06-19T01:19:26Z</dcterms:created>
  <dcterms:modified xsi:type="dcterms:W3CDTF">2020-11-16T09:31:17Z</dcterms:modified>
</cp:coreProperties>
</file>