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67" r:id="rId2"/>
    <p:sldId id="281" r:id="rId3"/>
    <p:sldId id="285" r:id="rId4"/>
    <p:sldId id="288" r:id="rId5"/>
    <p:sldId id="286" r:id="rId6"/>
    <p:sldId id="287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martsheet.com/sheets/vMWf8q5CPR24P52rCpxMx6H5gcv3Hx4Q3mF82pG1?view=grid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N" dirty="0"/>
              <a:t>Oct,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CN" dirty="0"/>
              <a:t>PCBA Allocation – Input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189186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04569" y="549412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(incl. OH)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69" y="370140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1004569" y="429879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4230401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2165137" y="2138851"/>
            <a:ext cx="475563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5917312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7562183" y="188135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9112461" y="188135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575880" y="188135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allocation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397056" y="2144115"/>
            <a:ext cx="5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083967" y="2133602"/>
            <a:ext cx="478216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728838" y="2133601"/>
            <a:ext cx="3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279116" y="2133600"/>
            <a:ext cx="296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165124" y="2396361"/>
            <a:ext cx="4335516" cy="1557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171224" y="2385848"/>
            <a:ext cx="5974287" cy="2165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171224" y="2385847"/>
            <a:ext cx="7524565" cy="3360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12903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640700" y="1450418"/>
            <a:ext cx="907030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1600" dirty="0"/>
              <a:t>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5427" y="249644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42" idx="2"/>
          </p:cNvCxnSpPr>
          <p:nvPr/>
        </p:nvCxnSpPr>
        <p:spPr>
          <a:xfrm flipV="1">
            <a:off x="2162082" y="2391097"/>
            <a:ext cx="1061946" cy="357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843030-455F-4044-B55E-4E3250FB9312}"/>
              </a:ext>
            </a:extLst>
          </p:cNvPr>
          <p:cNvSpPr txBox="1"/>
          <p:nvPr/>
        </p:nvSpPr>
        <p:spPr>
          <a:xfrm>
            <a:off x="4170477" y="5898119"/>
            <a:ext cx="582698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400" dirty="0"/>
              <a:t>Versions: different versions considered as same</a:t>
            </a:r>
          </a:p>
          <a:p>
            <a:r>
              <a:rPr lang="en-CN" sz="1400" dirty="0"/>
              <a:t>Sourcing rules: each DF only source same TAN from one PCBA site</a:t>
            </a:r>
          </a:p>
          <a:p>
            <a:r>
              <a:rPr lang="en-CN" sz="1400" dirty="0"/>
              <a:t>Transit time: air transit time – backlog gap should be covered by air ship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0F9E5-5FD3-4645-B4CF-E93EE130EDEE}"/>
              </a:ext>
            </a:extLst>
          </p:cNvPr>
          <p:cNvSpPr/>
          <p:nvPr/>
        </p:nvSpPr>
        <p:spPr>
          <a:xfrm>
            <a:off x="1004569" y="489619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SB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0044E46-EAB1-8345-9ABA-4E42D7512F21}"/>
              </a:ext>
            </a:extLst>
          </p:cNvPr>
          <p:cNvCxnSpPr>
            <a:cxnSpLocks/>
            <a:stCxn id="27" idx="3"/>
            <a:endCxn id="14" idx="2"/>
          </p:cNvCxnSpPr>
          <p:nvPr/>
        </p:nvCxnSpPr>
        <p:spPr>
          <a:xfrm flipV="1">
            <a:off x="2171224" y="2385848"/>
            <a:ext cx="5974287" cy="2762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712387-A6FC-074B-A331-7DF4715D4021}"/>
              </a:ext>
            </a:extLst>
          </p:cNvPr>
          <p:cNvSpPr txBox="1"/>
          <p:nvPr/>
        </p:nvSpPr>
        <p:spPr>
          <a:xfrm>
            <a:off x="2593421" y="584914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Assumptions: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73AE47-D6B4-6F42-BBF1-A5883D416888}"/>
              </a:ext>
            </a:extLst>
          </p:cNvPr>
          <p:cNvSpPr txBox="1"/>
          <p:nvPr/>
        </p:nvSpPr>
        <p:spPr>
          <a:xfrm>
            <a:off x="2420006" y="4892154"/>
            <a:ext cx="2795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To be considered if we have good data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10971" y="4335032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293DE8-F633-9444-B73D-1490ACEB9EFD}"/>
              </a:ext>
            </a:extLst>
          </p:cNvPr>
          <p:cNvSpPr/>
          <p:nvPr/>
        </p:nvSpPr>
        <p:spPr>
          <a:xfrm>
            <a:off x="2640700" y="188660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Offsset 3A4 OSSD, FCD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1995B6-7B71-8947-A65E-9C365866AD54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807355" y="2138851"/>
            <a:ext cx="423046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B63C6B8-498B-9944-9A86-062129BF2EBB}"/>
              </a:ext>
            </a:extLst>
          </p:cNvPr>
          <p:cNvSpPr/>
          <p:nvPr/>
        </p:nvSpPr>
        <p:spPr>
          <a:xfrm>
            <a:off x="995427" y="310078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Exception order priority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605DB4C-393F-C944-A178-59D73102A370}"/>
              </a:ext>
            </a:extLst>
          </p:cNvPr>
          <p:cNvCxnSpPr>
            <a:cxnSpLocks/>
            <a:stCxn id="34" idx="3"/>
            <a:endCxn id="9" idx="2"/>
          </p:cNvCxnSpPr>
          <p:nvPr/>
        </p:nvCxnSpPr>
        <p:spPr>
          <a:xfrm flipV="1">
            <a:off x="2162082" y="2396361"/>
            <a:ext cx="2651647" cy="956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96070C-1FDF-B947-927F-8114FDC309C8}"/>
              </a:ext>
            </a:extLst>
          </p:cNvPr>
          <p:cNvSpPr txBox="1"/>
          <p:nvPr/>
        </p:nvSpPr>
        <p:spPr>
          <a:xfrm>
            <a:off x="2389760" y="3121223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solidFill>
                  <a:srgbClr val="FF0000"/>
                </a:solidFill>
              </a:rPr>
              <a:t>(TBD if this should be kept)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7262839" y="2371144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9105478" y="2371144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408386" y="5339255"/>
            <a:ext cx="908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Logic shared and aligned with DF managers: BP, Paco, Max, Seth, Ann (Ann is shared)</a:t>
            </a:r>
          </a:p>
        </p:txBody>
      </p: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Manual SS Priority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2FE06-CED1-D644-B97C-097605F4FFF5}"/>
              </a:ext>
            </a:extLst>
          </p:cNvPr>
          <p:cNvSpPr txBox="1"/>
          <p:nvPr/>
        </p:nvSpPr>
        <p:spPr>
          <a:xfrm>
            <a:off x="693683" y="1681656"/>
            <a:ext cx="10646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User can flag and give a new priority rank for any SS when need to (for existing priority orders will replace with new ranking# provided).</a:t>
            </a:r>
          </a:p>
          <a:p>
            <a:endParaRPr lang="en-CN" dirty="0"/>
          </a:p>
          <a:p>
            <a:r>
              <a:rPr lang="en-CN" dirty="0"/>
              <a:t>How: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Add the SS into smartsheet via: </a:t>
            </a:r>
            <a:r>
              <a:rPr lang="en-US" sz="1400" dirty="0">
                <a:hlinkClick r:id="rId2"/>
              </a:rPr>
              <a:t>https://app.smartsheet.com/sheets/vMWf8q5CPR24P52rCpxMx6H5gcv3Hx4Q3mF82pG1?view=grid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a specific ranking# to the SS.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make the order same priority as PR1;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1.5 - make the order lower than PR1 but higher than PR2;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any number &gt;6 - make the order lower than BUP, but higher than any other order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1842694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Transit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E95AA-DD99-5145-9DFE-5211D3DC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75608"/>
              </p:ext>
            </p:extLst>
          </p:nvPr>
        </p:nvGraphicFramePr>
        <p:xfrm>
          <a:off x="1568450" y="1861316"/>
          <a:ext cx="2959101" cy="2813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01">
                  <a:extLst>
                    <a:ext uri="{9D8B030D-6E8A-4147-A177-3AD203B41FA5}">
                      <a16:colId xmlns:a16="http://schemas.microsoft.com/office/drawing/2014/main" val="2247764834"/>
                    </a:ext>
                  </a:extLst>
                </a:gridCol>
                <a:gridCol w="826901">
                  <a:extLst>
                    <a:ext uri="{9D8B030D-6E8A-4147-A177-3AD203B41FA5}">
                      <a16:colId xmlns:a16="http://schemas.microsoft.com/office/drawing/2014/main" val="1155189765"/>
                    </a:ext>
                  </a:extLst>
                </a:gridCol>
                <a:gridCol w="1305299">
                  <a:extLst>
                    <a:ext uri="{9D8B030D-6E8A-4147-A177-3AD203B41FA5}">
                      <a16:colId xmlns:a16="http://schemas.microsoft.com/office/drawing/2014/main" val="22928166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PCBA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Transit Time (days)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8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20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42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3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4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4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FGU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069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76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52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58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0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4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992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00B5E-103E-0349-86B0-5D42B0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89C7-C52E-4B4F-ACB1-628B5A0A13DF}"/>
              </a:ext>
            </a:extLst>
          </p:cNvPr>
          <p:cNvSpPr txBox="1"/>
          <p:nvPr/>
        </p:nvSpPr>
        <p:spPr>
          <a:xfrm>
            <a:off x="945931" y="1744716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Current design applies to orgs have different name between PCBA and DF. Need to figure a way to distinguish DF OH vs PCBA OH in that same org code case; also currently pcba_site is removed from OH data</a:t>
            </a:r>
            <a:r>
              <a:rPr lang="en-US" dirty="0"/>
              <a:t> so DF OH is also get removed in this case.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0917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13064</TotalTime>
  <Words>454</Words>
  <Application>Microsoft Macintosh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PCBA Allocation – Input and Porcedures</vt:lpstr>
      <vt:lpstr>Order Ranking Logic</vt:lpstr>
      <vt:lpstr>Manual SS Priority Injection</vt:lpstr>
      <vt:lpstr>Transit Time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108</cp:revision>
  <dcterms:created xsi:type="dcterms:W3CDTF">2020-06-19T01:19:26Z</dcterms:created>
  <dcterms:modified xsi:type="dcterms:W3CDTF">2020-10-29T00:28:17Z</dcterms:modified>
</cp:coreProperties>
</file>