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sldIdLst>
    <p:sldId id="267" r:id="rId2"/>
    <p:sldId id="290" r:id="rId3"/>
    <p:sldId id="285" r:id="rId4"/>
    <p:sldId id="281" r:id="rId5"/>
    <p:sldId id="286" r:id="rId6"/>
    <p:sldId id="288" r:id="rId7"/>
    <p:sldId id="28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03" y="5057598"/>
            <a:ext cx="10668387" cy="384175"/>
          </a:xfrm>
        </p:spPr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503" y="5377594"/>
            <a:ext cx="10668387" cy="384175"/>
          </a:xfrm>
        </p:spPr>
        <p:txBody>
          <a:bodyPr/>
          <a:lstStyle/>
          <a:p>
            <a:r>
              <a:rPr lang="en-CN" dirty="0"/>
              <a:t>Nov,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8488" y="2595837"/>
            <a:ext cx="10073801" cy="1429625"/>
          </a:xfrm>
        </p:spPr>
        <p:txBody>
          <a:bodyPr/>
          <a:lstStyle/>
          <a:p>
            <a:r>
              <a:rPr lang="en-CN" sz="3200" dirty="0"/>
              <a:t>First, rank orders globally</a:t>
            </a:r>
          </a:p>
          <a:p>
            <a:r>
              <a:rPr lang="en-CN" sz="3200" dirty="0"/>
              <a:t>Then, </a:t>
            </a:r>
            <a:r>
              <a:rPr lang="en-US" sz="3200" dirty="0"/>
              <a:t>a</a:t>
            </a:r>
            <a:r>
              <a:rPr lang="en-CN" sz="3200" dirty="0"/>
              <a:t>llocate supply to each order per the ranking.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Core Allocation Concept</a:t>
            </a:r>
          </a:p>
        </p:txBody>
      </p:sp>
    </p:spTree>
    <p:extLst>
      <p:ext uri="{BB962C8B-B14F-4D97-AF65-F5344CB8AC3E}">
        <p14:creationId xmlns:p14="http://schemas.microsoft.com/office/powerpoint/2010/main" val="19591693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9050866" y="2368159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7297850" y="2362929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344716" y="4941067"/>
            <a:ext cx="981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Logic shared and aligned with DF managers (BP, Paco, Max, Seth, Ann - shared) and PSP from different BU (in progress)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B904B13-F251-4942-A358-17F47640986B}"/>
              </a:ext>
            </a:extLst>
          </p:cNvPr>
          <p:cNvSpPr/>
          <p:nvPr/>
        </p:nvSpPr>
        <p:spPr>
          <a:xfrm>
            <a:off x="3189090" y="2873680"/>
            <a:ext cx="1400505" cy="593347"/>
          </a:xfrm>
          <a:prstGeom prst="flowChartProcess">
            <a:avLst/>
          </a:prstGeom>
          <a:noFill/>
          <a:ln>
            <a:solidFill>
              <a:srgbClr val="FFC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rgbClr val="FFC000"/>
                </a:solidFill>
              </a:rPr>
              <a:t>Manual </a:t>
            </a:r>
            <a:r>
              <a:rPr lang="en-CN" sz="1000" b="1" dirty="0">
                <a:solidFill>
                  <a:srgbClr val="FFC000"/>
                </a:solidFill>
              </a:rPr>
              <a:t>exceptional</a:t>
            </a:r>
            <a:r>
              <a:rPr lang="en-CN" sz="1000" dirty="0">
                <a:solidFill>
                  <a:srgbClr val="FFC000"/>
                </a:solidFill>
              </a:rPr>
              <a:t> priority injection by PPF team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0F6E11C-96E1-B24E-AB12-562588E9266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806262" y="2325236"/>
            <a:ext cx="382828" cy="845118"/>
          </a:xfrm>
          <a:prstGeom prst="bentConnector2">
            <a:avLst/>
          </a:prstGeom>
          <a:ln>
            <a:solidFill>
              <a:srgbClr val="FFC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76017D-9B15-1A42-BDFB-3D7E0E9D2516}"/>
              </a:ext>
            </a:extLst>
          </p:cNvPr>
          <p:cNvSpPr txBox="1"/>
          <p:nvPr/>
        </p:nvSpPr>
        <p:spPr>
          <a:xfrm>
            <a:off x="1361538" y="5676730"/>
            <a:ext cx="1034946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Minor change on the logic to put order qty ahead of rev/non-rev compare with initial version reviewed with DF managers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We will continue to review if different logic should be put in for different situation (e.g. qend, or even different BU if we should)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CN" dirty="0"/>
              <a:t>PCBA Allocation – Input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en-CN" dirty="0"/>
              <a:t>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549412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OH)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69" y="370140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1004569" y="429879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4230401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75563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5917312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562183" y="188135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112461" y="188135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575880" y="188135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97056" y="2144115"/>
            <a:ext cx="5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83967" y="2133602"/>
            <a:ext cx="478216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728838" y="2133601"/>
            <a:ext cx="3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279116" y="2133600"/>
            <a:ext cx="296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24" y="2396361"/>
            <a:ext cx="4335516" cy="1557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71224" y="2385848"/>
            <a:ext cx="5974287" cy="2165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85847"/>
            <a:ext cx="7524565" cy="3360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1290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07030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5427" y="249644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2082" y="2391097"/>
            <a:ext cx="1061946" cy="35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170477" y="5898119"/>
            <a:ext cx="582698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different versions considered as same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Transit time: air transit time – backlog gap should be covered by air ship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1004569" y="489619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171224" y="2385848"/>
            <a:ext cx="5974287" cy="2762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2593421" y="584914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Assumptions: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3AE47-D6B4-6F42-BBF1-A5883D416888}"/>
              </a:ext>
            </a:extLst>
          </p:cNvPr>
          <p:cNvSpPr txBox="1"/>
          <p:nvPr/>
        </p:nvSpPr>
        <p:spPr>
          <a:xfrm>
            <a:off x="2420006" y="4892154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To be considered if we have good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10971" y="4335032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40700" y="188660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807355" y="2138851"/>
            <a:ext cx="423046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B63C6B8-498B-9944-9A86-062129BF2EBB}"/>
              </a:ext>
            </a:extLst>
          </p:cNvPr>
          <p:cNvSpPr/>
          <p:nvPr/>
        </p:nvSpPr>
        <p:spPr>
          <a:xfrm>
            <a:off x="995427" y="310078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Exception order priority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605DB4C-393F-C944-A178-59D73102A370}"/>
              </a:ext>
            </a:extLst>
          </p:cNvPr>
          <p:cNvCxnSpPr>
            <a:cxnSpLocks/>
            <a:stCxn id="34" idx="3"/>
            <a:endCxn id="9" idx="2"/>
          </p:cNvCxnSpPr>
          <p:nvPr/>
        </p:nvCxnSpPr>
        <p:spPr>
          <a:xfrm flipV="1">
            <a:off x="2162082" y="2396361"/>
            <a:ext cx="2651647" cy="956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96070C-1FDF-B947-927F-8114FDC309C8}"/>
              </a:ext>
            </a:extLst>
          </p:cNvPr>
          <p:cNvSpPr txBox="1"/>
          <p:nvPr/>
        </p:nvSpPr>
        <p:spPr>
          <a:xfrm>
            <a:off x="2410780" y="3131733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rgbClr val="FF0000"/>
                </a:solidFill>
              </a:rPr>
              <a:t>(only use exceptionally)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6294"/>
              </p:ext>
            </p:extLst>
          </p:nvPr>
        </p:nvGraphicFramePr>
        <p:xfrm>
          <a:off x="1568450" y="1861316"/>
          <a:ext cx="2959101" cy="322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08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980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when need to (for existing priority orders will replace with new ranking# provided) – </a:t>
            </a:r>
            <a:r>
              <a:rPr lang="en-CN" b="1" dirty="0"/>
              <a:t>we should only use this very exceptionally so as not to deviate too much from the normal priority process.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make the order same priority as PR1;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If for save org code case, e.g. FDO, need to have a way to distinguish OH for DF vs PCBA; also currently pcba_site is removed from OH data</a:t>
            </a:r>
            <a:r>
              <a:rPr lang="en-US" dirty="0"/>
              <a:t> so DF OH will also get removed, thus this need to be modified.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14333</TotalTime>
  <Words>576</Words>
  <Application>Microsoft Macintosh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Core Allocation Concept</vt:lpstr>
      <vt:lpstr>Order Ranking Logic</vt:lpstr>
      <vt:lpstr>PCBA Allocation – Input Data and Porcedures</vt:lpstr>
      <vt:lpstr>Transit Time</vt:lpstr>
      <vt:lpstr>Manual SS Priority Injection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129</cp:revision>
  <dcterms:created xsi:type="dcterms:W3CDTF">2020-06-19T01:19:26Z</dcterms:created>
  <dcterms:modified xsi:type="dcterms:W3CDTF">2020-11-05T01:07:16Z</dcterms:modified>
</cp:coreProperties>
</file>