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81" r:id="rId6"/>
    <p:sldId id="879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87"/>
    <a:srgbClr val="FFE786"/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6070C-1FDF-B947-927F-8114FDC309C8}"/>
              </a:ext>
            </a:extLst>
          </p:cNvPr>
          <p:cNvSpPr txBox="1"/>
          <p:nvPr/>
        </p:nvSpPr>
        <p:spPr>
          <a:xfrm>
            <a:off x="2410780" y="3131733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0000"/>
                </a:solidFill>
              </a:rPr>
              <a:t>(only use exceptionally)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494" y="2773326"/>
            <a:ext cx="914400" cy="9144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E6F3796-BF51-D643-B826-804A259CD4B2}"/>
              </a:ext>
            </a:extLst>
          </p:cNvPr>
          <p:cNvGrpSpPr/>
          <p:nvPr/>
        </p:nvGrpSpPr>
        <p:grpSpPr>
          <a:xfrm>
            <a:off x="6332625" y="2832775"/>
            <a:ext cx="5048519" cy="1684569"/>
            <a:chOff x="5821250" y="2068335"/>
            <a:chExt cx="5048519" cy="16845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6B0F94-56A5-424D-ADA7-B5E82157A4D1}"/>
                </a:ext>
              </a:extLst>
            </p:cNvPr>
            <p:cNvSpPr txBox="1"/>
            <p:nvPr/>
          </p:nvSpPr>
          <p:spPr>
            <a:xfrm>
              <a:off x="9635226" y="3269961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3A4 Backlog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DC60F9-3C68-A740-A98C-8BCCB3497215}"/>
                </a:ext>
              </a:extLst>
            </p:cNvPr>
            <p:cNvSpPr txBox="1"/>
            <p:nvPr/>
          </p:nvSpPr>
          <p:spPr>
            <a:xfrm>
              <a:off x="7873085" y="3269961"/>
              <a:ext cx="161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OH, In-transit, SCR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201E88-CBD8-1D43-B4B1-D1956ACBE457}"/>
                </a:ext>
              </a:extLst>
            </p:cNvPr>
            <p:cNvSpPr txBox="1"/>
            <p:nvPr/>
          </p:nvSpPr>
          <p:spPr>
            <a:xfrm>
              <a:off x="5901633" y="3223992"/>
              <a:ext cx="191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Exceptional order priority,</a:t>
              </a:r>
            </a:p>
            <a:p>
              <a:pPr algn="ctr"/>
              <a:r>
                <a:rPr lang="en-US" sz="1200" dirty="0"/>
                <a:t>TAN group mapping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8CD34B-EC19-B045-8F7E-3D16416E5159}"/>
                </a:ext>
              </a:extLst>
            </p:cNvPr>
            <p:cNvSpPr/>
            <p:nvPr/>
          </p:nvSpPr>
          <p:spPr>
            <a:xfrm>
              <a:off x="5821250" y="2068335"/>
              <a:ext cx="5048519" cy="168456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pic>
          <p:nvPicPr>
            <p:cNvPr id="48" name="Graphic 47" descr="Document">
              <a:extLst>
                <a:ext uri="{FF2B5EF4-FFF2-40B4-BE49-F238E27FC236}">
                  <a16:creationId xmlns:a16="http://schemas.microsoft.com/office/drawing/2014/main" id="{8E8C036F-3A2A-594E-9229-DAD2FA40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3863" y="2381319"/>
              <a:ext cx="836627" cy="836627"/>
            </a:xfrm>
            <a:prstGeom prst="rect">
              <a:avLst/>
            </a:prstGeom>
          </p:spPr>
        </p:pic>
        <p:pic>
          <p:nvPicPr>
            <p:cNvPr id="50" name="Graphic 49" descr="Database">
              <a:extLst>
                <a:ext uri="{FF2B5EF4-FFF2-40B4-BE49-F238E27FC236}">
                  <a16:creationId xmlns:a16="http://schemas.microsoft.com/office/drawing/2014/main" id="{3E8103E0-359E-F54C-A7F1-59C1D8612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2492" y="2369996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Database">
              <a:extLst>
                <a:ext uri="{FF2B5EF4-FFF2-40B4-BE49-F238E27FC236}">
                  <a16:creationId xmlns:a16="http://schemas.microsoft.com/office/drawing/2014/main" id="{4AD1EC9A-A39A-2349-8B37-82663506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49324" y="2355561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A64B5-3D06-A940-B522-0EFA64FD8AFA}"/>
                </a:ext>
              </a:extLst>
            </p:cNvPr>
            <p:cNvSpPr txBox="1"/>
            <p:nvPr/>
          </p:nvSpPr>
          <p:spPr>
            <a:xfrm>
              <a:off x="6188424" y="2091793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Smartsheet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313FD7-F24C-2740-A16F-4DC20F162B7A}"/>
                </a:ext>
              </a:extLst>
            </p:cNvPr>
            <p:cNvSpPr txBox="1"/>
            <p:nvPr/>
          </p:nvSpPr>
          <p:spPr>
            <a:xfrm>
              <a:off x="8257254" y="2111271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SCDx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D868-6E86-114A-94B1-A93737E6E426}"/>
                </a:ext>
              </a:extLst>
            </p:cNvPr>
            <p:cNvSpPr txBox="1"/>
            <p:nvPr/>
          </p:nvSpPr>
          <p:spPr>
            <a:xfrm>
              <a:off x="9704646" y="2111271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(UOV)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3347111" y="1729814"/>
            <a:ext cx="2241759" cy="399710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781224" y="2058102"/>
              <a:ext cx="152426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Cisco IT Cloud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9445" y="3127094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81405" y="3965501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8122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586630" y="3285308"/>
            <a:ext cx="119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DF781E-593B-8244-86BE-AA158C5B776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5181694" y="3285308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77106" y="3602248"/>
            <a:ext cx="2720" cy="20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6545FC-97B6-CF42-A117-E7B6ECF1011C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4476925" y="4440655"/>
            <a:ext cx="181" cy="22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3B2AB-7099-0F4E-B3BE-49C3C9D1401D}"/>
              </a:ext>
            </a:extLst>
          </p:cNvPr>
          <p:cNvCxnSpPr>
            <a:cxnSpLocks/>
          </p:cNvCxnSpPr>
          <p:nvPr/>
        </p:nvCxnSpPr>
        <p:spPr>
          <a:xfrm flipH="1" flipV="1">
            <a:off x="5180994" y="4131420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16061</TotalTime>
  <Words>646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Solution Architecture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154</cp:revision>
  <dcterms:created xsi:type="dcterms:W3CDTF">2020-06-19T01:19:26Z</dcterms:created>
  <dcterms:modified xsi:type="dcterms:W3CDTF">2020-11-19T06:58:09Z</dcterms:modified>
</cp:coreProperties>
</file>