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267" r:id="rId2"/>
    <p:sldId id="281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Oct,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340140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28010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3984301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31" y="2396361"/>
            <a:ext cx="433550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65130" y="2385848"/>
            <a:ext cx="5980381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568332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5131" y="2391097"/>
            <a:ext cx="1058897" cy="42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03528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66076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65130" y="2385848"/>
            <a:ext cx="5980381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754557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30519" y="4694408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20006" y="402554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</a:t>
            </a:r>
            <a:r>
              <a:rPr lang="en-CN" dirty="0">
                <a:highlight>
                  <a:srgbClr val="FFFF00"/>
                </a:highlight>
              </a:rPr>
              <a:t>Ann</a:t>
            </a:r>
            <a:r>
              <a:rPr lang="en-CN" dirty="0"/>
              <a:t>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3092707" y="2988390"/>
            <a:ext cx="1554923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 via smartsheet portal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774123" y="2307175"/>
            <a:ext cx="318585" cy="988641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5608"/>
              </p:ext>
            </p:extLst>
          </p:nvPr>
        </p:nvGraphicFramePr>
        <p:xfrm>
          <a:off x="1568450" y="1861316"/>
          <a:ext cx="2959101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12672</TotalTime>
  <Words>286</Words>
  <Application>Microsoft Macintosh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PCBA Allocation – Input and Porcedures</vt:lpstr>
      <vt:lpstr>Order Ranking Logic</vt:lpstr>
      <vt:lpstr>Transit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91</cp:revision>
  <dcterms:created xsi:type="dcterms:W3CDTF">2020-06-19T01:19:26Z</dcterms:created>
  <dcterms:modified xsi:type="dcterms:W3CDTF">2020-10-10T23:34:53Z</dcterms:modified>
</cp:coreProperties>
</file>