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67" r:id="rId2"/>
    <p:sldId id="285" r:id="rId3"/>
    <p:sldId id="281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Sep 29,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</a:t>
            </a:r>
            <a:r>
              <a:rPr lang="en-CN" dirty="0">
                <a:highlight>
                  <a:srgbClr val="FFFF00"/>
                </a:highlight>
              </a:rPr>
              <a:t>Ann</a:t>
            </a:r>
            <a:r>
              <a:rPr lang="en-CN" dirty="0"/>
              <a:t> (Ann is shared)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64C36445-2FBB-1841-A5AC-74A47F9C4300}"/>
              </a:ext>
            </a:extLst>
          </p:cNvPr>
          <p:cNvSpPr/>
          <p:nvPr/>
        </p:nvSpPr>
        <p:spPr>
          <a:xfrm>
            <a:off x="2893017" y="2988390"/>
            <a:ext cx="1176549" cy="614849"/>
          </a:xfrm>
          <a:prstGeom prst="flowChartProcess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</a:rPr>
              <a:t>Manual priority injection by PPF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EE62B35-6228-7743-AFAB-D84FF5CAC21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574429" y="2307171"/>
            <a:ext cx="318589" cy="988645"/>
          </a:xfrm>
          <a:prstGeom prst="bentConnector2">
            <a:avLst/>
          </a:prstGeom>
          <a:ln w="1905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2217684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36099" y="5665955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76" y="360592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998475" y="4310116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2874580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2785" y="2469930"/>
            <a:ext cx="551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4729656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6584732" y="220717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8439808" y="220716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386702" y="2207168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Summarize SCR allocation to DF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98883" y="2469930"/>
            <a:ext cx="53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053959" y="2459417"/>
            <a:ext cx="530773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909035" y="2459416"/>
            <a:ext cx="530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9764111" y="2459415"/>
            <a:ext cx="622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322779" y="2722176"/>
            <a:ext cx="3069029" cy="113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322778" y="2711663"/>
            <a:ext cx="4924106" cy="185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360402" y="2711662"/>
            <a:ext cx="6741558" cy="3206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24906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874580" y="1450418"/>
            <a:ext cx="883642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8476" y="2894147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 flipV="1">
            <a:off x="2322779" y="2722176"/>
            <a:ext cx="1213953" cy="42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694501" y="6033583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998475" y="498657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322778" y="2711663"/>
            <a:ext cx="4924106" cy="25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3058501" y="59931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30519" y="5020223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20006" y="4351357"/>
            <a:ext cx="4804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by 7 days(15?)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12626</TotalTime>
  <Words>249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Order Ranking Logic</vt:lpstr>
      <vt:lpstr>PCBA Allocation – Input and Porcedures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82</cp:revision>
  <dcterms:created xsi:type="dcterms:W3CDTF">2020-06-19T01:19:26Z</dcterms:created>
  <dcterms:modified xsi:type="dcterms:W3CDTF">2020-10-10T13:27:17Z</dcterms:modified>
</cp:coreProperties>
</file>