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67" r:id="rId2"/>
    <p:sldId id="281" r:id="rId3"/>
    <p:sldId id="285" r:id="rId4"/>
    <p:sldId id="288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Oct,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340140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76" y="328010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998475" y="3984301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31" y="2396361"/>
            <a:ext cx="4335509" cy="1135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65130" y="2385848"/>
            <a:ext cx="5980381" cy="185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206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8476" y="2568332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5131" y="2391097"/>
            <a:ext cx="1058897" cy="429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03528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998475" y="466076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65130" y="2385848"/>
            <a:ext cx="5980381" cy="2527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754557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30519" y="4694408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20006" y="402554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408386" y="5339255"/>
            <a:ext cx="908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Logic shared and aligned with DF managers: BP, Paco, Max, Seth, Ann (Ann is shared)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64C36445-2FBB-1841-A5AC-74A47F9C4300}"/>
              </a:ext>
            </a:extLst>
          </p:cNvPr>
          <p:cNvSpPr/>
          <p:nvPr/>
        </p:nvSpPr>
        <p:spPr>
          <a:xfrm>
            <a:off x="3092707" y="2988390"/>
            <a:ext cx="1554923" cy="614849"/>
          </a:xfrm>
          <a:prstGeom prst="flowChartProcess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</a:rPr>
              <a:t>Manual priority injection by PPF via smartsheet portal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EE62B35-6228-7743-AFAB-D84FF5CAC21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774123" y="2307175"/>
            <a:ext cx="318585" cy="988641"/>
          </a:xfrm>
          <a:prstGeom prst="bentConnector2">
            <a:avLst/>
          </a:prstGeom>
          <a:ln w="1905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as needed to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75608"/>
              </p:ext>
            </p:extLst>
          </p:nvPr>
        </p:nvGraphicFramePr>
        <p:xfrm>
          <a:off x="1568450" y="1861316"/>
          <a:ext cx="2959101" cy="281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Need to figure a way to distinguish DF OH vs PCBA OH in that same org code case; also currently pcba_site is removed from OH data</a:t>
            </a:r>
            <a:r>
              <a:rPr lang="en-US" dirty="0"/>
              <a:t> so DF OH is also get removed in this case.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12979</TotalTime>
  <Words>428</Words>
  <Application>Microsoft Macintosh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PCBA Allocation – Input and Porcedures</vt:lpstr>
      <vt:lpstr>Order Ranking Logic</vt:lpstr>
      <vt:lpstr>Manual SS Priority Injection</vt:lpstr>
      <vt:lpstr>Transit Time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100</cp:revision>
  <dcterms:created xsi:type="dcterms:W3CDTF">2020-06-19T01:19:26Z</dcterms:created>
  <dcterms:modified xsi:type="dcterms:W3CDTF">2020-10-23T07:25:56Z</dcterms:modified>
</cp:coreProperties>
</file>