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67" r:id="rId2"/>
    <p:sldId id="828" r:id="rId3"/>
    <p:sldId id="833" r:id="rId4"/>
    <p:sldId id="835" r:id="rId5"/>
    <p:sldId id="829" r:id="rId6"/>
    <p:sldId id="834" r:id="rId7"/>
    <p:sldId id="831" r:id="rId8"/>
    <p:sldId id="832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7B"/>
    <a:srgbClr val="FFC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D18FD-D4CC-4163-B221-261AEA246121}" type="datetimeFigureOut">
              <a:rPr lang="en-US" smtClean="0"/>
              <a:t>9/3/19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07F3B-EBF1-45E8-ACC2-8D303F6E3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71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gradFill>
          <a:gsLst>
            <a:gs pos="0">
              <a:schemeClr val="bg2"/>
            </a:gs>
            <a:gs pos="100000">
              <a:schemeClr val="accent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7" y="431800"/>
            <a:ext cx="1255184" cy="78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5759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67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7759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69759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67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aseline="0">
                <a:solidFill>
                  <a:srgbClr val="FFFFFE"/>
                </a:solidFill>
                <a:latin typeface="+mj-l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933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29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4852" y="1168479"/>
            <a:ext cx="11013016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3193" indent="-523187">
              <a:lnSpc>
                <a:spcPts val="592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7258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16401" y="1797051"/>
            <a:ext cx="1103645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04104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86392" y="1797051"/>
            <a:ext cx="5624613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3619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875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05" y="403341"/>
            <a:ext cx="4954660" cy="1101929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91427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4267" b="0" i="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41286" y="403341"/>
            <a:ext cx="4954660" cy="110192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67" b="0" i="0" kern="1200" spc="-100" baseline="0" dirty="0">
                <a:solidFill>
                  <a:schemeClr val="tx2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3905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541286" y="1797051"/>
            <a:ext cx="4954660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90252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4093633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49684" y="812801"/>
            <a:ext cx="0" cy="5312833"/>
          </a:xfrm>
          <a:prstGeom prst="line">
            <a:avLst/>
          </a:prstGeom>
          <a:ln w="38100" cap="flat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615952" y="30442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/>
          </p:nvPr>
        </p:nvSpPr>
        <p:spPr>
          <a:xfrm>
            <a:off x="4503638" y="303785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8473085" y="293972"/>
            <a:ext cx="3116145" cy="102728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91427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333" b="0" i="0" u="none" strike="noStrike" kern="1200" cap="none" spc="-10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15951" y="1601459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503637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473083" y="1600428"/>
            <a:ext cx="3116147" cy="441987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11080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133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575866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>
              <a:buClr>
                <a:schemeClr val="tx2"/>
              </a:buClr>
              <a:buSzPct val="80000"/>
              <a:defRPr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91869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760634" y="1773767"/>
            <a:ext cx="4950884" cy="4135967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64941" y="1975668"/>
            <a:ext cx="4501216" cy="221202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14288" indent="-114288" algn="l" defTabSz="91427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288" indent="-114288" algn="l" defTabSz="91427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6864942" y="4736592"/>
            <a:ext cx="4674993" cy="338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6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9" y="1797051"/>
            <a:ext cx="5201497" cy="411079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32" indent="-228548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09458" indent="-287799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80000"/>
              <a:buFont typeface="Arial"/>
              <a:buChar char="•"/>
              <a:defRPr sz="2400" b="0" i="0">
                <a:solidFill>
                  <a:schemeClr val="tx2"/>
                </a:solidFill>
                <a:latin typeface="+mn-lt"/>
                <a:cs typeface="CiscoSans ExtraLight"/>
              </a:defRPr>
            </a:lvl2pPr>
            <a:lvl3pPr marL="838006" indent="-228548">
              <a:buClr>
                <a:schemeClr val="tx2"/>
              </a:buClr>
              <a:buSzPct val="80000"/>
              <a:buFont typeface="Arial"/>
              <a:buChar char="•"/>
              <a:defRPr sz="2133" b="0" i="0">
                <a:solidFill>
                  <a:schemeClr val="tx2"/>
                </a:solidFill>
                <a:latin typeface="+mn-lt"/>
                <a:cs typeface="CiscoSans ExtraLight"/>
              </a:defRPr>
            </a:lvl3pPr>
            <a:lvl4pPr marL="1066552" indent="-228548">
              <a:buClr>
                <a:schemeClr val="tx2"/>
              </a:buClr>
              <a:buSzPct val="80000"/>
              <a:buFont typeface="Arial"/>
              <a:buChar char="•"/>
              <a:defRPr sz="1867" b="0" i="0">
                <a:solidFill>
                  <a:schemeClr val="tx2"/>
                </a:solidFill>
                <a:latin typeface="+mn-lt"/>
                <a:cs typeface="CiscoSans ExtraLight"/>
              </a:defRPr>
            </a:lvl4pPr>
            <a:lvl5pPr marL="1295097" indent="-228548">
              <a:buClr>
                <a:schemeClr val="tx2"/>
              </a:buClr>
              <a:buSzPct val="8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740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29360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6133" b="0" i="1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8952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6146800" y="812801"/>
            <a:ext cx="0" cy="5312833"/>
          </a:xfrm>
          <a:prstGeom prst="line">
            <a:avLst/>
          </a:prstGeom>
          <a:ln w="38100" cap="flat" cmpd="sng">
            <a:solidFill>
              <a:srgbClr val="004B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8351" y="1918747"/>
            <a:ext cx="5093797" cy="3020519"/>
          </a:xfrm>
        </p:spPr>
        <p:txBody>
          <a:bodyPr lIns="61715" tIns="34288" rIns="61715" bIns="34288" rtlCol="0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63360" y="872691"/>
            <a:ext cx="5154507" cy="512064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2133" baseline="0">
                <a:solidFill>
                  <a:schemeClr val="tx2"/>
                </a:solidFill>
                <a:latin typeface="+mn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38112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83688" y="1797051"/>
            <a:ext cx="11127317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80239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554" y="4279401"/>
            <a:ext cx="6246489" cy="384175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01" y="3282703"/>
            <a:ext cx="6283409" cy="1022351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91430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933" b="0" kern="1200" spc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7387175" y="1917701"/>
            <a:ext cx="3568700" cy="2889251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97713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83688" y="1799167"/>
            <a:ext cx="11127317" cy="354753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2133" b="0" i="0">
                <a:solidFill>
                  <a:schemeClr val="tx2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85676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275"/>
            <a:ext cx="5342668" cy="4054364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6279877" y="1799166"/>
            <a:ext cx="5431128" cy="4052529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944792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583689" y="1799139"/>
            <a:ext cx="5338660" cy="405450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32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277480" y="1799167"/>
            <a:ext cx="5433525" cy="4054944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399468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113185" y="2163234"/>
            <a:ext cx="3092449" cy="3090333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563533" y="2163234"/>
            <a:ext cx="3092451" cy="30903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018118" y="2163234"/>
            <a:ext cx="3092449" cy="309033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1036647" y="3733524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/>
          </p:nvPr>
        </p:nvSpPr>
        <p:spPr>
          <a:xfrm>
            <a:off x="4581926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131107" y="3730928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027767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5603827" y="287041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9122480" y="2857372"/>
            <a:ext cx="1051984" cy="1051984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375045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0329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4563534" y="2163234"/>
            <a:ext cx="3075517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8117417" y="2163234"/>
            <a:ext cx="3073400" cy="3075517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6" tIns="45719" rIns="91436" bIns="45719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1219170" eaLnBrk="1" hangingPunct="1"/>
            <a:endParaRPr lang="en-US" altLang="en-US" sz="2400">
              <a:solidFill>
                <a:srgbClr val="FFFFFF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033287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56398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8116671" y="2163193"/>
            <a:ext cx="3074624" cy="3074624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733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051730" y="5164185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458242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8135114" y="5161589"/>
            <a:ext cx="3056181" cy="8048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20680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noFill/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rgbClr val="049FD9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1" y="1900269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388917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77782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787931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5040732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6120771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4752553"/>
      </p:ext>
    </p:extLst>
  </p:cSld>
  <p:clrMapOvr>
    <a:masterClrMapping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chemeClr val="accent5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3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36" name="Oval 3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3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39" name="Oval 3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noFill/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chemeClr val="bg2"/>
                  </a:solidFill>
                </a:ln>
                <a:solidFill>
                  <a:srgbClr val="049FD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8588027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gradFill rotWithShape="0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509F5890-BE05-4D5D-AADF-DD6FDB4C472B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</a:t>
            </a:r>
            <a:r>
              <a:rPr lang="en-US" sz="8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</a:t>
            </a: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 Cisco and/or its affiliates. All rights reserved.   Cisco Confidential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525166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chemeClr val="bg2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49FD9"/>
          </a:solidFill>
          <a:ln w="19050">
            <a:solidFill>
              <a:srgbClr val="049FD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667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22166161"/>
      </p:ext>
    </p:extLst>
  </p:cSld>
  <p:clrMapOvr>
    <a:masterClrMapping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4635530"/>
            <a:ext cx="10852149" cy="69420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30394" indent="0">
              <a:lnSpc>
                <a:spcPts val="4907"/>
              </a:lnSpc>
              <a:spcBef>
                <a:spcPts val="0"/>
              </a:spcBef>
              <a:buNone/>
              <a:defRPr sz="3200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627034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4" y="401383"/>
            <a:ext cx="11417563" cy="3389567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92015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6172201"/>
            <a:ext cx="977900" cy="48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364695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0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62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E6ADCC75-5E05-4D7E-970D-6B4505B4F777}" type="slidenum">
              <a:rPr lang="en-US" sz="8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FFFFFF">
                  <a:alpha val="60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2"/>
          </p:nvPr>
        </p:nvSpPr>
        <p:spPr bwMode="auto">
          <a:xfrm>
            <a:off x="666751" y="4622131"/>
            <a:ext cx="10852149" cy="6953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lIns="108000" tIns="0" rIns="91440" bIns="45720" numCol="1" anchor="b" anchorCtr="0" compatLnSpc="1">
            <a:prstTxWarp prst="textNoShape">
              <a:avLst/>
            </a:prstTxWarp>
            <a:spAutoFit/>
          </a:bodyPr>
          <a:lstStyle>
            <a:lvl1pPr marL="230394" indent="-239994">
              <a:lnSpc>
                <a:spcPts val="4907"/>
              </a:lnSpc>
              <a:spcBef>
                <a:spcPts val="0"/>
              </a:spcBef>
              <a:buNone/>
              <a:defRPr sz="4267" i="1">
                <a:solidFill>
                  <a:srgbClr val="58585B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35043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08379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3067" y="795867"/>
            <a:ext cx="7131051" cy="40047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3067" y="4794251"/>
            <a:ext cx="7128933" cy="996949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533651" y="795528"/>
            <a:ext cx="7105651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9"/>
            <a:ext cx="6765427" cy="838200"/>
          </a:xfrm>
        </p:spPr>
        <p:txBody>
          <a:bodyPr/>
          <a:lstStyle>
            <a:lvl1pPr>
              <a:defRPr sz="2667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492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367" y="311151"/>
            <a:ext cx="4364567" cy="24595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733321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914346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74581" y="3307591"/>
            <a:ext cx="8973153" cy="2152559"/>
          </a:xfrm>
        </p:spPr>
        <p:txBody>
          <a:bodyPr>
            <a:noAutofit/>
          </a:bodyPr>
          <a:lstStyle>
            <a:lvl1pPr marL="0" marR="0" indent="0" algn="l" defTabSz="914346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17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6917" y="728134"/>
            <a:ext cx="4840816" cy="51604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6656832" y="728979"/>
            <a:ext cx="4840224" cy="515975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3559" y="728980"/>
            <a:ext cx="5799891" cy="1085313"/>
          </a:xfrm>
        </p:spPr>
        <p:txBody>
          <a:bodyPr wrap="none" anchor="t">
            <a:noAutofit/>
          </a:bodyPr>
          <a:lstStyle>
            <a:lvl1pPr>
              <a:lnSpc>
                <a:spcPct val="90000"/>
              </a:lnSpc>
              <a:defRPr sz="3333">
                <a:solidFill>
                  <a:srgbClr val="58585B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42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91617" y="311152"/>
            <a:ext cx="43582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617" y="311152"/>
            <a:ext cx="4383616" cy="26606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06985" y="311151"/>
            <a:ext cx="2451100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6618" y="3028952"/>
            <a:ext cx="3363383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1967" y="3028952"/>
            <a:ext cx="5367867" cy="345863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306985" y="1682751"/>
            <a:ext cx="2451100" cy="344381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06985" y="5183717"/>
            <a:ext cx="2451100" cy="130386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7" rIns="91432" bIns="4571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schemeClr val="tx1"/>
              </a:solidFill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4891994" y="311151"/>
            <a:ext cx="435714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baseline="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27771" y="311151"/>
            <a:ext cx="4402668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9306444" y="311151"/>
            <a:ext cx="2451640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427765" y="3028958"/>
            <a:ext cx="3383227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3877779" y="3028958"/>
            <a:ext cx="5371355" cy="345893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9306444" y="1676401"/>
            <a:ext cx="2451640" cy="344941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06444" y="5182964"/>
            <a:ext cx="2451640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b="0" i="0" kern="1200" dirty="0">
                <a:solidFill>
                  <a:schemeClr val="tx1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1662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gue">
    <p:bg>
      <p:bgPr>
        <a:solidFill>
          <a:srgbClr val="3939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8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alphaModFix amt="60000"/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15952"/>
      </p:ext>
    </p:extLst>
  </p:cSld>
  <p:clrMapOvr>
    <a:masterClrMapping/>
  </p:clrMapOvr>
  <p:transition spd="slow"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9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704851" y="777240"/>
            <a:ext cx="10886575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0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905785" y="778669"/>
            <a:ext cx="5899416" cy="442569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914308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67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202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gradFill rotWithShape="1">
          <a:gsLst>
            <a:gs pos="0">
              <a:schemeClr val="bg2"/>
            </a:gs>
            <a:gs pos="100000">
              <a:schemeClr val="accent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1" y="2194985"/>
            <a:ext cx="265430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00838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4165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797051"/>
            <a:ext cx="11040076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5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80000"/>
              <a:buFont typeface="Arial"/>
              <a:buChar char="•"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1138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30888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9547" y="1194135"/>
            <a:ext cx="11198319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76179" indent="0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None/>
              <a:defRPr sz="4933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 marL="389377" indent="0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None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68171" indent="0">
              <a:buClr>
                <a:schemeClr val="tx1"/>
              </a:buClr>
              <a:buSzPct val="80000"/>
              <a:buFont typeface="Arial"/>
              <a:buNone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86135" indent="0">
              <a:buClr>
                <a:schemeClr val="tx1"/>
              </a:buClr>
              <a:buSzPct val="80000"/>
              <a:buFont typeface="Arial"/>
              <a:buNone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218916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01248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4200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11354627" y="6323876"/>
            <a:ext cx="290868" cy="206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15" tIns="41056" rIns="82115" bIns="41056" anchor="b">
            <a:spAutoFit/>
          </a:bodyPr>
          <a:lstStyle/>
          <a:p>
            <a:pPr algn="r" defTabSz="814305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8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81430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7823344" y="6322205"/>
            <a:ext cx="3544024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pic>
        <p:nvPicPr>
          <p:cNvPr id="1029" name="Picture 2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905" y="6167967"/>
            <a:ext cx="565573" cy="3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6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</p:sldLayoutIdLst>
  <p:transition spd="slow">
    <p:wipe/>
  </p:transition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4267" kern="1200" dirty="0">
          <a:solidFill>
            <a:schemeClr val="tx2"/>
          </a:solidFill>
          <a:latin typeface="+mj-lt"/>
          <a:ea typeface="ＭＳ Ｐゴシック" charset="0"/>
          <a:cs typeface="CiscoSans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D559C7.F54A031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559C7.F54A0310" TargetMode="External"/><Relationship Id="rId7" Type="http://schemas.openxmlformats.org/officeDocument/2006/relationships/image" Target="cid:image004.png@01D559C7.F54A031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cid:image003.png@01D559C7.F54A0310" TargetMode="Externa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cid:image005.png@01D559C7.F54A0310" TargetMode="External"/><Relationship Id="rId5" Type="http://schemas.openxmlformats.org/officeDocument/2006/relationships/image" Target="../media/image15.png"/><Relationship Id="rId4" Type="http://schemas.openxmlformats.org/officeDocument/2006/relationships/image" Target="cid:image007.png@01D559C7.F54A031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8.png@01D559C7.F54A031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B8D441-D9AB-F445-BE54-883461BEB8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 Wang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F3F66-E4A2-4045-B9FC-F268510818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Aug, 2019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ED2230-8FB4-B642-865E-AA5933AA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995" y="2826815"/>
            <a:ext cx="11439256" cy="859640"/>
          </a:xfrm>
        </p:spPr>
        <p:txBody>
          <a:bodyPr/>
          <a:lstStyle/>
          <a:p>
            <a:r>
              <a:rPr lang="en-US" sz="5400" dirty="0"/>
              <a:t>PO Copy Download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B0FD3-3C96-204A-AD08-035B88E506A8}"/>
              </a:ext>
            </a:extLst>
          </p:cNvPr>
          <p:cNvSpPr txBox="1"/>
          <p:nvPr/>
        </p:nvSpPr>
        <p:spPr>
          <a:xfrm>
            <a:off x="706029" y="3662758"/>
            <a:ext cx="4044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Development Document</a:t>
            </a:r>
          </a:p>
        </p:txBody>
      </p:sp>
    </p:spTree>
    <p:extLst>
      <p:ext uri="{BB962C8B-B14F-4D97-AF65-F5344CB8AC3E}">
        <p14:creationId xmlns:p14="http://schemas.microsoft.com/office/powerpoint/2010/main" val="29723173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9B3485-188A-F941-994C-C21B7FAB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Pre-requisition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7B4352-8F3C-2247-A697-073B8A23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3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DBED5293-6973-B64B-B6C8-5A04741F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41" y="2386012"/>
            <a:ext cx="332422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77D06F-FFDD-F547-8DC6-C50F89AD1AD6}"/>
              </a:ext>
            </a:extLst>
          </p:cNvPr>
          <p:cNvSpPr txBox="1"/>
          <p:nvPr/>
        </p:nvSpPr>
        <p:spPr>
          <a:xfrm>
            <a:off x="880641" y="1910596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 (Body CS)"/>
              </a:rPr>
              <a:t>确保以下默认选项被选中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 (Body CS)"/>
              </a:rPr>
              <a:t>，</a:t>
            </a:r>
            <a:r>
              <a:rPr lang="ja-JP" altLang="en-US">
                <a:latin typeface="Calibri" panose="020F0502020204030204" pitchFamily="34" charset="0"/>
                <a:ea typeface="DengXian" panose="02010600030101010101" pitchFamily="2" charset="-122"/>
                <a:cs typeface="Times New Roman (Body CS)"/>
              </a:rPr>
              <a:t>以后</a:t>
            </a:r>
            <a:r>
              <a:rPr lang="en-US" altLang="en-US" dirty="0" err="1">
                <a:latin typeface="Calibri" panose="020F0502020204030204" pitchFamily="34" charset="0"/>
                <a:ea typeface="DengXian" panose="02010600030101010101" pitchFamily="2" charset="-122"/>
                <a:cs typeface="Times New Roman (Body CS)"/>
              </a:rPr>
              <a:t>不要出现以下窗口</a:t>
            </a:r>
            <a:r>
              <a:rPr lang="en-US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 (Body CS)"/>
              </a:rPr>
              <a:t>。</a:t>
            </a: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491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97099E-04D0-2341-BD24-0D5E856E1DDF}"/>
              </a:ext>
            </a:extLst>
          </p:cNvPr>
          <p:cNvSpPr txBox="1"/>
          <p:nvPr/>
        </p:nvSpPr>
        <p:spPr>
          <a:xfrm>
            <a:off x="871538" y="2794993"/>
            <a:ext cx="1071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https://wwwin-cg1prd.cisco.com:443/OA_HTML/</a:t>
            </a:r>
            <a:r>
              <a:rPr lang="en-US" dirty="0" err="1"/>
              <a:t>RF.jsp?function_id</a:t>
            </a:r>
            <a:r>
              <a:rPr lang="en-US" dirty="0"/>
              <a:t>=75&amp;resp_id=51179&amp;resp_appl_id=201&amp;security_group_id=0&amp;lang_code=US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273CB8A-756F-DA45-97CF-AABDE1F6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455085"/>
            <a:ext cx="11127317" cy="975783"/>
          </a:xfrm>
        </p:spPr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1932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3871B-2906-1D48-BE1A-B51FE12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on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D0B82-6D22-C54D-921D-AFCCD8F7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3" y="3014394"/>
            <a:ext cx="2973318" cy="3255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D42EC-5973-CB48-B4CD-A9E4642D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13" y="3072454"/>
            <a:ext cx="3278063" cy="1785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C261B-E1C5-484D-8FB8-E9080395CCDA}"/>
              </a:ext>
            </a:extLst>
          </p:cNvPr>
          <p:cNvSpPr txBox="1"/>
          <p:nvPr/>
        </p:nvSpPr>
        <p:spPr>
          <a:xfrm>
            <a:off x="823930" y="1512997"/>
            <a:ext cx="10887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window: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user log window, then delete user/pw and enter new ones (expect a common user/pw); or just used saved default)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Duo window, then use call me option to log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Oracle start window (step 1: OK button: 383 444 (211, 228, 244, 255))</a:t>
            </a:r>
          </a:p>
        </p:txBody>
      </p:sp>
    </p:spTree>
    <p:extLst>
      <p:ext uri="{BB962C8B-B14F-4D97-AF65-F5344CB8AC3E}">
        <p14:creationId xmlns:p14="http://schemas.microsoft.com/office/powerpoint/2010/main" val="38289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9509970-2223-6B47-823A-D764B050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35" y="14308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2">
            <a:extLst>
              <a:ext uri="{FF2B5EF4-FFF2-40B4-BE49-F238E27FC236}">
                <a16:creationId xmlns:a16="http://schemas.microsoft.com/office/drawing/2014/main" id="{9F35926C-0AAD-FE41-91B5-E3264F7F7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5" y="1430868"/>
            <a:ext cx="3086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74FE5-5E1D-EC47-BDA3-67AF91CAFC0A}"/>
              </a:ext>
            </a:extLst>
          </p:cNvPr>
          <p:cNvSpPr txBox="1"/>
          <p:nvPr/>
        </p:nvSpPr>
        <p:spPr>
          <a:xfrm>
            <a:off x="746236" y="3869268"/>
            <a:ext cx="2995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ensure not move the location of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OK button (hit): 383 444 (211, 228, 244, 255)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17DFFFB-5E74-4B4D-A6FC-729D7FDC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570" y="14737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63ED3683-8A33-A04E-B32A-3AD586AEE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570" y="1473730"/>
            <a:ext cx="3086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6C3AA-A585-EE4F-B975-117435A6543D}"/>
              </a:ext>
            </a:extLst>
          </p:cNvPr>
          <p:cNvSpPr txBox="1"/>
          <p:nvPr/>
        </p:nvSpPr>
        <p:spPr>
          <a:xfrm>
            <a:off x="4685571" y="3869268"/>
            <a:ext cx="3086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Submit button (check readiness without hit):  475 571 (211, 228, 244,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Name section: click and type (Cisco printed PO report) 449 194 (255, 238, 168, 255)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Hit Enter on keyboard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1BDBF4-9311-A34A-9471-732CB4F8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640" y="14308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3F225F66-0013-644B-8AEA-7999B78E8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640" y="1430868"/>
            <a:ext cx="32861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5CD3B5-9ADA-FA43-902F-ABBDE90D3D50}"/>
              </a:ext>
            </a:extLst>
          </p:cNvPr>
          <p:cNvSpPr txBox="1"/>
          <p:nvPr/>
        </p:nvSpPr>
        <p:spPr>
          <a:xfrm>
            <a:off x="8271642" y="3762702"/>
            <a:ext cx="343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OK (Check readiness): 908 614 (211, 228, 244, 255)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 from: type (PO number: 2020271069)  628 200 (255, 255, 255, 255)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TO: click(</a:t>
            </a:r>
            <a:r>
              <a:rPr lang="en-US" sz="1200" dirty="0">
                <a:solidFill>
                  <a:srgbClr val="FF0000"/>
                </a:solidFill>
              </a:rPr>
              <a:t>need to wait and check? What if PO not exist?</a:t>
            </a:r>
            <a:r>
              <a:rPr lang="en-US" sz="1200" dirty="0"/>
              <a:t>)  625 229 (234, 239, 245, 255)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Print Selection: type (ALL) 740 260 (255, 250, 156, 255)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Hit OK: 908 614 (211, 228, 244, 255)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972514-46CE-3B4E-8E50-625DC3460BD8}"/>
              </a:ext>
            </a:extLst>
          </p:cNvPr>
          <p:cNvSpPr txBox="1"/>
          <p:nvPr/>
        </p:nvSpPr>
        <p:spPr>
          <a:xfrm>
            <a:off x="1818202" y="106153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3E678-85B8-7B4C-8F41-4F87FBA19F2A}"/>
              </a:ext>
            </a:extLst>
          </p:cNvPr>
          <p:cNvSpPr txBox="1"/>
          <p:nvPr/>
        </p:nvSpPr>
        <p:spPr>
          <a:xfrm>
            <a:off x="5857875" y="117157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0513A-6F9C-534E-B64F-8D0DCDB6BA2A}"/>
              </a:ext>
            </a:extLst>
          </p:cNvPr>
          <p:cNvSpPr txBox="1"/>
          <p:nvPr/>
        </p:nvSpPr>
        <p:spPr>
          <a:xfrm>
            <a:off x="9221920" y="11034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Step3</a:t>
            </a:r>
          </a:p>
        </p:txBody>
      </p:sp>
    </p:spTree>
    <p:extLst>
      <p:ext uri="{BB962C8B-B14F-4D97-AF65-F5344CB8AC3E}">
        <p14:creationId xmlns:p14="http://schemas.microsoft.com/office/powerpoint/2010/main" val="297367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069B0-667D-CE4F-9DC1-AB04C922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8" y="1595040"/>
            <a:ext cx="4437592" cy="2588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878F64-E3A7-A84B-B8B4-E56C6266F0A7}"/>
              </a:ext>
            </a:extLst>
          </p:cNvPr>
          <p:cNvSpPr txBox="1"/>
          <p:nvPr/>
        </p:nvSpPr>
        <p:spPr>
          <a:xfrm>
            <a:off x="704193" y="4456386"/>
            <a:ext cx="7569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readiness of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ready, do next,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To not ready, while new window: click cancel, and go back to Step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2B2E8-A102-584D-9556-25E741ECC609}"/>
              </a:ext>
            </a:extLst>
          </p:cNvPr>
          <p:cNvSpPr txBox="1"/>
          <p:nvPr/>
        </p:nvSpPr>
        <p:spPr>
          <a:xfrm>
            <a:off x="1397876" y="125073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6906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9BD114-33A8-1342-8B95-39C44521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837" y="1615966"/>
            <a:ext cx="3781487" cy="228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30FBA-7AC5-B242-929F-F97B04C78608}"/>
              </a:ext>
            </a:extLst>
          </p:cNvPr>
          <p:cNvSpPr txBox="1"/>
          <p:nvPr/>
        </p:nvSpPr>
        <p:spPr>
          <a:xfrm>
            <a:off x="4772647" y="4036755"/>
            <a:ext cx="40255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 (Check readiness)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Email: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From: type 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Subject: type PO#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To: click and type (email </a:t>
            </a:r>
            <a:r>
              <a:rPr lang="en-US" dirty="0" err="1"/>
              <a:t>addresse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CC: click and type (email address)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OK: click xxx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73F0C6-67C9-0948-942D-B5F13C45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2525" y="1615965"/>
            <a:ext cx="16887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9">
            <a:extLst>
              <a:ext uri="{FF2B5EF4-FFF2-40B4-BE49-F238E27FC236}">
                <a16:creationId xmlns:a16="http://schemas.microsoft.com/office/drawing/2014/main" id="{9FF4B06B-D49C-794B-AE8C-349B4F4F1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525" y="1615967"/>
            <a:ext cx="3119437" cy="22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3505F-8EA1-AC46-B62A-D7251F0B3BE3}"/>
              </a:ext>
            </a:extLst>
          </p:cNvPr>
          <p:cNvSpPr txBox="1"/>
          <p:nvPr/>
        </p:nvSpPr>
        <p:spPr>
          <a:xfrm>
            <a:off x="8748731" y="4051110"/>
            <a:ext cx="2962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(check readiness and hit):  475 571 (211, 228, 244, 255)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8FFCA-D2A2-8E49-AE0A-54C10EB7AA5B}"/>
              </a:ext>
            </a:extLst>
          </p:cNvPr>
          <p:cNvSpPr txBox="1"/>
          <p:nvPr/>
        </p:nvSpPr>
        <p:spPr>
          <a:xfrm>
            <a:off x="1971677" y="121443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A039-96BA-A744-AE83-A9BF3E5ABA79}"/>
              </a:ext>
            </a:extLst>
          </p:cNvPr>
          <p:cNvSpPr txBox="1"/>
          <p:nvPr/>
        </p:nvSpPr>
        <p:spPr>
          <a:xfrm>
            <a:off x="6200778" y="124301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645F9-2A34-3C48-947B-32949027C311}"/>
              </a:ext>
            </a:extLst>
          </p:cNvPr>
          <p:cNvSpPr txBox="1"/>
          <p:nvPr/>
        </p:nvSpPr>
        <p:spPr>
          <a:xfrm>
            <a:off x="9701213" y="125729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005E194B-E396-8945-8507-98F32678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8" y="1643063"/>
            <a:ext cx="3718757" cy="27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265690-F45E-B741-BEF3-A715E0C4A215}"/>
              </a:ext>
            </a:extLst>
          </p:cNvPr>
          <p:cNvSpPr txBox="1"/>
          <p:nvPr/>
        </p:nvSpPr>
        <p:spPr>
          <a:xfrm>
            <a:off x="583688" y="4527646"/>
            <a:ext cx="3718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Delivery </a:t>
            </a:r>
            <a:r>
              <a:rPr lang="en-US" sz="1400" dirty="0" err="1"/>
              <a:t>Opts</a:t>
            </a:r>
            <a:r>
              <a:rPr lang="en-US" sz="1400" dirty="0"/>
              <a:t> (check readiness and Hit):</a:t>
            </a:r>
          </a:p>
        </p:txBody>
      </p:sp>
    </p:spTree>
    <p:extLst>
      <p:ext uri="{BB962C8B-B14F-4D97-AF65-F5344CB8AC3E}">
        <p14:creationId xmlns:p14="http://schemas.microsoft.com/office/powerpoint/2010/main" val="26178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FBF525-0DA6-5942-81C5-B869749E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88" y="18145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10">
            <a:extLst>
              <a:ext uri="{FF2B5EF4-FFF2-40B4-BE49-F238E27FC236}">
                <a16:creationId xmlns:a16="http://schemas.microsoft.com/office/drawing/2014/main" id="{24DCA20F-7D4A-284E-B506-6EFBA5AA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88" y="1814512"/>
            <a:ext cx="28194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71D79-96B5-EA4A-96EF-4D36D3D287FB}"/>
              </a:ext>
            </a:extLst>
          </p:cNvPr>
          <p:cNvSpPr txBox="1"/>
          <p:nvPr/>
        </p:nvSpPr>
        <p:spPr>
          <a:xfrm>
            <a:off x="628650" y="4086225"/>
            <a:ext cx="2819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Yes (check readiness): 735 462 (211, 228, 244, 255)</a:t>
            </a:r>
          </a:p>
          <a:p>
            <a:r>
              <a:rPr lang="en-US" sz="1600" dirty="0"/>
              <a:t>Restart from Step2</a:t>
            </a:r>
          </a:p>
          <a:p>
            <a:r>
              <a:rPr lang="en-US" sz="1600" dirty="0"/>
              <a:t>If no (check readiness): </a:t>
            </a:r>
            <a:r>
              <a:rPr lang="en-US" sz="1600" dirty="0" err="1"/>
              <a:t>command+q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6CE83-B4BD-C141-9431-045D80D280CC}"/>
              </a:ext>
            </a:extLst>
          </p:cNvPr>
          <p:cNvSpPr txBox="1"/>
          <p:nvPr/>
        </p:nvSpPr>
        <p:spPr>
          <a:xfrm>
            <a:off x="1357313" y="147161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8</a:t>
            </a:r>
          </a:p>
        </p:txBody>
      </p:sp>
    </p:spTree>
    <p:extLst>
      <p:ext uri="{BB962C8B-B14F-4D97-AF65-F5344CB8AC3E}">
        <p14:creationId xmlns:p14="http://schemas.microsoft.com/office/powerpoint/2010/main" val="221166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Blue theme 2016 16x9">
  <a:themeElements>
    <a:clrScheme name="Blue Theme 2016 Colors">
      <a:dk1>
        <a:srgbClr val="58585B"/>
      </a:dk1>
      <a:lt1>
        <a:srgbClr val="FFFFFF"/>
      </a:lt1>
      <a:dk2>
        <a:srgbClr val="58585B"/>
      </a:dk2>
      <a:lt2>
        <a:srgbClr val="049FD9"/>
      </a:lt2>
      <a:accent1>
        <a:srgbClr val="004BAF"/>
      </a:accent1>
      <a:accent2>
        <a:srgbClr val="64BBE3"/>
      </a:accent2>
      <a:accent3>
        <a:srgbClr val="E8EBF1"/>
      </a:accent3>
      <a:accent4>
        <a:srgbClr val="9E9EA2"/>
      </a:accent4>
      <a:accent5>
        <a:srgbClr val="049FD9"/>
      </a:accent5>
      <a:accent6>
        <a:srgbClr val="ABC233"/>
      </a:accent6>
      <a:hlink>
        <a:srgbClr val="049FD9"/>
      </a:hlink>
      <a:folHlink>
        <a:srgbClr val="004B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C503DE1-91F3-4E06-9D47-79C2309E909B}" vid="{C266BCD2-BF24-49DE-B4C0-2E591CE229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theme 2016 16x9</Template>
  <TotalTime>21642</TotalTime>
  <Words>439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Ciscolight</vt:lpstr>
      <vt:lpstr>Arial</vt:lpstr>
      <vt:lpstr>Calibri</vt:lpstr>
      <vt:lpstr>CiscoSans</vt:lpstr>
      <vt:lpstr>CiscoSans ExtraLight</vt:lpstr>
      <vt:lpstr>Blue theme 2016 16x9</vt:lpstr>
      <vt:lpstr>PO Copy Download</vt:lpstr>
      <vt:lpstr>Pre-requisition</vt:lpstr>
      <vt:lpstr>URL</vt:lpstr>
      <vt:lpstr>Log on Window</vt:lpstr>
      <vt:lpstr>PowerPoint Presentation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YAN</dc:creator>
  <cp:lastModifiedBy>kwziyi@gmail.com</cp:lastModifiedBy>
  <cp:revision>630</cp:revision>
  <cp:lastPrinted>2019-03-29T06:34:14Z</cp:lastPrinted>
  <dcterms:created xsi:type="dcterms:W3CDTF">2019-01-04T01:36:35Z</dcterms:created>
  <dcterms:modified xsi:type="dcterms:W3CDTF">2019-09-04T06:34:32Z</dcterms:modified>
</cp:coreProperties>
</file>