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 snapToGrid="0">
      <p:cViewPr varScale="1">
        <p:scale>
          <a:sx n="81" d="100"/>
          <a:sy n="81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B33E1-FC7F-8EA9-801B-2A8D1CF63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B40875-0788-1C61-0FBC-3D82621C6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967598-A456-0827-B335-58941E60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D8C-399E-4C64-8633-633CAF43A444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4F30DB-FD54-89AF-EE7A-CA0C167E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45E692-89D0-DD55-3FE2-D4ED2E8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D3F-21F1-4AD2-86A7-917B448EB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18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45A99B-A3A1-E9D5-90CA-077D5E0A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13CB08-BEF8-16AA-1098-9D98A5CD0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13CF47-80DF-27E7-99B4-AC2942E7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D8C-399E-4C64-8633-633CAF43A444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8D3371-69AB-4A58-3F52-CE20B3FA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CC0689-D53A-E088-479D-90279521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D3F-21F1-4AD2-86A7-917B448EB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76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4600AC4-57B0-4BD3-DB1A-AB583DA99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7FBEAF-2BA4-D69C-E1C4-0B89D1F99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1B9D08-5CA1-0007-67EE-7951236D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D8C-399E-4C64-8633-633CAF43A444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2284DD-DB20-C4B0-EBBE-E6AD22A0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11D52B-2E7F-8642-9221-817C766A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D3F-21F1-4AD2-86A7-917B448EB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37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1A357-FBFA-4FC9-6BE8-0002ACF3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594818-0619-0CCD-9A07-5517DC4C8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AB97FE-3A52-225D-5C2E-DFD66EF5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D8C-399E-4C64-8633-633CAF43A444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02392-CE37-5CD8-8E12-217BA243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09B158-3495-2DDD-E4F4-BA498998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D3F-21F1-4AD2-86A7-917B448EB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23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BE45B-C120-D6D3-29CF-BD625720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9A3AB6-F520-15AE-9A30-D0ABC3124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1B6CD8-C59E-0838-4DD4-A2C1DAEF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D8C-399E-4C64-8633-633CAF43A444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625349-D173-CDD2-08D7-AEEC82A0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F9EC2D-50B0-4B22-44AD-9E9F2F37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D3F-21F1-4AD2-86A7-917B448EB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87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6A207-B268-2B41-F24D-735709E3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CEB8AD-20E5-2F95-7763-05A6C46CD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1A05B5-4292-7B34-9EE7-012BAD92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5A0766-15F2-932A-1BFB-7CFCD49E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D8C-399E-4C64-8633-633CAF43A444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F2FA8C-71BF-EA04-BFBF-DFFAAF6E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24D729-BC60-6B16-C17D-46DC7B3D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D3F-21F1-4AD2-86A7-917B448EB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53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FD9B7-4864-852D-B5EC-BFA98723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7087EE-7345-0265-969C-3D1E73EE2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8B002D-599B-CF59-2B25-CAD45D07E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F04002-E43D-7872-C4E4-EF099A002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F749FA-BD02-3124-9596-D28BC22A9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B4B9C04-4151-AF15-79D2-D88235DD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D8C-399E-4C64-8633-633CAF43A444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2B1850D-8EA6-4F0B-362C-1F0ED440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982703C-10AD-CBC5-A664-BF75462D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D3F-21F1-4AD2-86A7-917B448EB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97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E96630-1E14-5745-D40F-33C9B3A9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550090B-3827-FD59-C55B-435F7F8D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D8C-399E-4C64-8633-633CAF43A444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3F7162-AD5A-8372-D16E-F62E102D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9D7939-C935-CB97-487F-4953351C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D3F-21F1-4AD2-86A7-917B448EB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59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28AAEF-23D1-7013-FC7F-2DFBC0E8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D8C-399E-4C64-8633-633CAF43A444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F21F97-8535-1325-2C44-A3D9FEC0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A7F24D-38E9-97EB-A8FA-21B6291A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D3F-21F1-4AD2-86A7-917B448EB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98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E6211-09A2-84E3-DEC9-AB3C5F4A3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A73134-7555-03A5-E14F-11CB51114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5C684E-68ED-40C7-9A28-E8148D2CC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FA9734-D742-A623-4AB4-D65D4844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D8C-399E-4C64-8633-633CAF43A444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8F3BCB-E006-6AC8-9EE8-37AEF7D3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090706-C3F3-B11A-0027-11C853B2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D3F-21F1-4AD2-86A7-917B448EB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69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DAFDD-DC7B-920D-185A-07AFCF249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531D321-A916-91D3-344D-044DD45CD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860549-3D8C-C6AC-3A8D-6D6E23B08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9C6752-CE1B-A776-AE15-C9D33D46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D8C-399E-4C64-8633-633CAF43A444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C3B84D-CC76-D2C3-03B7-531EEEC5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83237D-3268-8A07-E4EC-AA2F0D4F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BD3F-21F1-4AD2-86A7-917B448EB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54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89FC406-6C41-C135-F16C-676C7B99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A6A970-2AAD-2F94-FEBB-ABF44B9CC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E2E9F6-6A02-2633-28CB-6677E1984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9D8C-399E-4C64-8633-633CAF43A444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B8A2E3-24A2-E72A-650B-3AD70466B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9F06C9-597E-030D-D37F-96233246B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CBD3F-21F1-4AD2-86A7-917B448EBA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08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F94469-6FDA-3F13-ED68-8C7736303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068E8E-D5FF-F943-19BF-E628CE8EC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A3ADB040-53B7-C145-B858-DE03F0C3209A}"/>
              </a:ext>
            </a:extLst>
          </p:cNvPr>
          <p:cNvSpPr/>
          <p:nvPr/>
        </p:nvSpPr>
        <p:spPr>
          <a:xfrm>
            <a:off x="2700765" y="277441"/>
            <a:ext cx="969818" cy="8866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Cold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57B057-725F-9B7A-F6E9-EE638D941FBB}"/>
              </a:ext>
            </a:extLst>
          </p:cNvPr>
          <p:cNvSpPr/>
          <p:nvPr/>
        </p:nvSpPr>
        <p:spPr>
          <a:xfrm>
            <a:off x="4611402" y="453050"/>
            <a:ext cx="969818" cy="8866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in1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6BDF9A7-F7C6-B95F-8668-CD7593769411}"/>
              </a:ext>
            </a:extLst>
          </p:cNvPr>
          <p:cNvSpPr/>
          <p:nvPr/>
        </p:nvSpPr>
        <p:spPr>
          <a:xfrm>
            <a:off x="5951812" y="1339741"/>
            <a:ext cx="969818" cy="8866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in2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AABC436-4842-83AB-EFA4-A48FBC4ADA1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670583" y="720787"/>
            <a:ext cx="940819" cy="1756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BB00CDF-7BC6-9162-8372-45C8F4AAD50F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5439193" y="1209888"/>
            <a:ext cx="654646" cy="259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BA99D82-0FD0-F0DA-F799-91BA39EB0BDF}"/>
              </a:ext>
            </a:extLst>
          </p:cNvPr>
          <p:cNvSpPr txBox="1"/>
          <p:nvPr/>
        </p:nvSpPr>
        <p:spPr>
          <a:xfrm>
            <a:off x="4768367" y="1273554"/>
            <a:ext cx="687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collect</a:t>
            </a:r>
          </a:p>
          <a:p>
            <a:r>
              <a:rPr lang="en-US" altLang="zh-TW" sz="1400" dirty="0"/>
              <a:t>#trains</a:t>
            </a:r>
            <a:endParaRPr lang="zh-TW" altLang="en-US" sz="1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ADFC636-E92C-140A-5B2F-52B936CD2700}"/>
              </a:ext>
            </a:extLst>
          </p:cNvPr>
          <p:cNvSpPr txBox="1"/>
          <p:nvPr/>
        </p:nvSpPr>
        <p:spPr>
          <a:xfrm>
            <a:off x="5455928" y="1861772"/>
            <a:ext cx="6624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collect</a:t>
            </a:r>
          </a:p>
          <a:p>
            <a:r>
              <a:rPr lang="en-US" altLang="zh-TW" sz="1400" dirty="0"/>
              <a:t>Dep</a:t>
            </a:r>
          </a:p>
          <a:p>
            <a:r>
              <a:rPr lang="en-US" altLang="zh-TW" sz="1400" dirty="0"/>
              <a:t>order</a:t>
            </a:r>
            <a:endParaRPr lang="zh-TW" altLang="en-US" sz="1400" dirty="0"/>
          </a:p>
        </p:txBody>
      </p:sp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C78ED697-F0D3-BA78-F030-6D01A9F4B2D7}"/>
              </a:ext>
            </a:extLst>
          </p:cNvPr>
          <p:cNvCxnSpPr>
            <a:cxnSpLocks/>
            <a:stCxn id="6" idx="0"/>
            <a:endCxn id="6" idx="7"/>
          </p:cNvCxnSpPr>
          <p:nvPr/>
        </p:nvCxnSpPr>
        <p:spPr>
          <a:xfrm rot="16200000" flipH="1">
            <a:off x="6543235" y="1233226"/>
            <a:ext cx="129853" cy="342882"/>
          </a:xfrm>
          <a:prstGeom prst="curvedConnector3">
            <a:avLst>
              <a:gd name="adj1" fmla="val -17604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B6123AA-10E9-DBAF-F796-F525787A46B0}"/>
              </a:ext>
            </a:extLst>
          </p:cNvPr>
          <p:cNvSpPr txBox="1"/>
          <p:nvPr/>
        </p:nvSpPr>
        <p:spPr>
          <a:xfrm>
            <a:off x="8097353" y="2718562"/>
            <a:ext cx="409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C00000"/>
                </a:solidFill>
              </a:rPr>
              <a:t>!((top!=0) &amp; (validation[next_element] == stack[top]))</a:t>
            </a: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BC27B616-28A6-2952-D592-C91A8FAFA965}"/>
              </a:ext>
            </a:extLst>
          </p:cNvPr>
          <p:cNvSpPr/>
          <p:nvPr/>
        </p:nvSpPr>
        <p:spPr>
          <a:xfrm>
            <a:off x="7037716" y="2205780"/>
            <a:ext cx="1035739" cy="8866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Re-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altLang="zh-TW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FE1E42F3-17CA-1910-6959-65701817FBD6}"/>
              </a:ext>
            </a:extLst>
          </p:cNvPr>
          <p:cNvCxnSpPr>
            <a:cxnSpLocks/>
            <a:stCxn id="6" idx="5"/>
            <a:endCxn id="37" idx="1"/>
          </p:cNvCxnSpPr>
          <p:nvPr/>
        </p:nvCxnSpPr>
        <p:spPr>
          <a:xfrm>
            <a:off x="6779603" y="2096579"/>
            <a:ext cx="409793" cy="2390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ACA293D-28F1-7E9B-0A26-E4DC851E6BCD}"/>
              </a:ext>
            </a:extLst>
          </p:cNvPr>
          <p:cNvSpPr/>
          <p:nvPr/>
        </p:nvSpPr>
        <p:spPr>
          <a:xfrm>
            <a:off x="8330305" y="3790333"/>
            <a:ext cx="969818" cy="8866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push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F7E5497C-3B9E-010C-6588-ABC5E5192A4B}"/>
              </a:ext>
            </a:extLst>
          </p:cNvPr>
          <p:cNvCxnSpPr>
            <a:cxnSpLocks/>
            <a:stCxn id="37" idx="5"/>
            <a:endCxn id="42" idx="1"/>
          </p:cNvCxnSpPr>
          <p:nvPr/>
        </p:nvCxnSpPr>
        <p:spPr>
          <a:xfrm>
            <a:off x="7921775" y="2962618"/>
            <a:ext cx="550557" cy="957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F026E0E7-CA1B-7C1D-2614-F04FBD1B7AE9}"/>
              </a:ext>
            </a:extLst>
          </p:cNvPr>
          <p:cNvSpPr/>
          <p:nvPr/>
        </p:nvSpPr>
        <p:spPr>
          <a:xfrm>
            <a:off x="6172276" y="5210195"/>
            <a:ext cx="969818" cy="8866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pop</a:t>
            </a:r>
          </a:p>
        </p:txBody>
      </p:sp>
      <p:cxnSp>
        <p:nvCxnSpPr>
          <p:cNvPr id="51" name="接點: 弧形 50">
            <a:extLst>
              <a:ext uri="{FF2B5EF4-FFF2-40B4-BE49-F238E27FC236}">
                <a16:creationId xmlns:a16="http://schemas.microsoft.com/office/drawing/2014/main" id="{26D60567-67E7-E089-3E48-232EE2087497}"/>
              </a:ext>
            </a:extLst>
          </p:cNvPr>
          <p:cNvCxnSpPr>
            <a:cxnSpLocks/>
            <a:stCxn id="42" idx="0"/>
            <a:endCxn id="42" idx="7"/>
          </p:cNvCxnSpPr>
          <p:nvPr/>
        </p:nvCxnSpPr>
        <p:spPr>
          <a:xfrm rot="16200000" flipH="1">
            <a:off x="8921728" y="3683818"/>
            <a:ext cx="129853" cy="342882"/>
          </a:xfrm>
          <a:prstGeom prst="curvedConnector3">
            <a:avLst>
              <a:gd name="adj1" fmla="val -17604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A7BD5F1-026B-553E-E9CD-1A759E1F2E97}"/>
              </a:ext>
            </a:extLst>
          </p:cNvPr>
          <p:cNvSpPr txBox="1"/>
          <p:nvPr/>
        </p:nvSpPr>
        <p:spPr>
          <a:xfrm>
            <a:off x="6172276" y="791428"/>
            <a:ext cx="1802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C00000"/>
                </a:solidFill>
              </a:rPr>
              <a:t>numoftrain != counter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23E77867-E77C-2E65-0060-1BFBA973FA64}"/>
              </a:ext>
            </a:extLst>
          </p:cNvPr>
          <p:cNvCxnSpPr>
            <a:cxnSpLocks/>
            <a:stCxn id="42" idx="3"/>
            <a:endCxn id="50" idx="6"/>
          </p:cNvCxnSpPr>
          <p:nvPr/>
        </p:nvCxnSpPr>
        <p:spPr>
          <a:xfrm flipH="1">
            <a:off x="7142094" y="4547171"/>
            <a:ext cx="1330238" cy="1106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A12D8FC-E56B-7387-3018-5FA4688E5CAF}"/>
              </a:ext>
            </a:extLst>
          </p:cNvPr>
          <p:cNvSpPr txBox="1"/>
          <p:nvPr/>
        </p:nvSpPr>
        <p:spPr>
          <a:xfrm>
            <a:off x="7367331" y="5323051"/>
            <a:ext cx="1835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C00000"/>
                </a:solidFill>
              </a:rPr>
              <a:t>numoftrain == counter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cxnSp>
        <p:nvCxnSpPr>
          <p:cNvPr id="74" name="接點: 弧形 73">
            <a:extLst>
              <a:ext uri="{FF2B5EF4-FFF2-40B4-BE49-F238E27FC236}">
                <a16:creationId xmlns:a16="http://schemas.microsoft.com/office/drawing/2014/main" id="{3CFCDB69-FF18-9870-A9DF-28808679575C}"/>
              </a:ext>
            </a:extLst>
          </p:cNvPr>
          <p:cNvCxnSpPr>
            <a:cxnSpLocks/>
            <a:stCxn id="50" idx="5"/>
            <a:endCxn id="50" idx="4"/>
          </p:cNvCxnSpPr>
          <p:nvPr/>
        </p:nvCxnSpPr>
        <p:spPr>
          <a:xfrm rot="5400000">
            <a:off x="6763700" y="5860518"/>
            <a:ext cx="129853" cy="342882"/>
          </a:xfrm>
          <a:prstGeom prst="curvedConnector3">
            <a:avLst>
              <a:gd name="adj1" fmla="val 27604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0AC451DA-2492-D06C-F615-5E011C8C4F4C}"/>
              </a:ext>
            </a:extLst>
          </p:cNvPr>
          <p:cNvCxnSpPr>
            <a:cxnSpLocks/>
            <a:stCxn id="50" idx="7"/>
            <a:endCxn id="42" idx="2"/>
          </p:cNvCxnSpPr>
          <p:nvPr/>
        </p:nvCxnSpPr>
        <p:spPr>
          <a:xfrm flipV="1">
            <a:off x="7000067" y="4233679"/>
            <a:ext cx="1330238" cy="11063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E410472F-4B4F-5537-BC83-0A02BB24357C}"/>
              </a:ext>
            </a:extLst>
          </p:cNvPr>
          <p:cNvSpPr txBox="1"/>
          <p:nvPr/>
        </p:nvSpPr>
        <p:spPr>
          <a:xfrm>
            <a:off x="5032056" y="4049847"/>
            <a:ext cx="3152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C00000"/>
                </a:solidFill>
              </a:rPr>
              <a:t>((top==0) | </a:t>
            </a:r>
          </a:p>
          <a:p>
            <a:r>
              <a:rPr lang="en-US" altLang="zh-TW" sz="1400" dirty="0">
                <a:solidFill>
                  <a:srgbClr val="C00000"/>
                </a:solidFill>
              </a:rPr>
              <a:t>(validation[next_element] != stack[top]))</a:t>
            </a:r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C257F779-7A3A-C3F2-7D2C-282AA7015E88}"/>
              </a:ext>
            </a:extLst>
          </p:cNvPr>
          <p:cNvSpPr/>
          <p:nvPr/>
        </p:nvSpPr>
        <p:spPr>
          <a:xfrm>
            <a:off x="2902737" y="4719891"/>
            <a:ext cx="1083629" cy="8866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finish</a:t>
            </a:r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3A45A9D0-6C3C-D3D1-CFFB-670E956FCFEF}"/>
              </a:ext>
            </a:extLst>
          </p:cNvPr>
          <p:cNvCxnSpPr>
            <a:cxnSpLocks/>
            <a:stCxn id="50" idx="2"/>
            <a:endCxn id="82" idx="6"/>
          </p:cNvCxnSpPr>
          <p:nvPr/>
        </p:nvCxnSpPr>
        <p:spPr>
          <a:xfrm flipH="1" flipV="1">
            <a:off x="3986366" y="5163237"/>
            <a:ext cx="2185910" cy="490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FF8C4D3A-12F6-3860-7622-8EA1D6ADA217}"/>
              </a:ext>
            </a:extLst>
          </p:cNvPr>
          <p:cNvSpPr txBox="1"/>
          <p:nvPr/>
        </p:nvSpPr>
        <p:spPr>
          <a:xfrm>
            <a:off x="3102410" y="5653541"/>
            <a:ext cx="3192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C00000"/>
                </a:solidFill>
              </a:rPr>
              <a:t>(numoftrain == counter) &amp; ((top==0) |</a:t>
            </a:r>
          </a:p>
          <a:p>
            <a:r>
              <a:rPr lang="en-US" altLang="zh-TW" sz="1400" dirty="0">
                <a:solidFill>
                  <a:srgbClr val="C00000"/>
                </a:solidFill>
              </a:rPr>
              <a:t> (validation[next_element] != stack[top]))</a:t>
            </a:r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961E71D9-C923-4A59-8EF4-30E9534E0925}"/>
              </a:ext>
            </a:extLst>
          </p:cNvPr>
          <p:cNvSpPr/>
          <p:nvPr/>
        </p:nvSpPr>
        <p:spPr>
          <a:xfrm>
            <a:off x="2902738" y="2376335"/>
            <a:ext cx="1083629" cy="88669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out</a:t>
            </a:r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0E6C73C3-D867-AFBD-3A94-16EB84D01C31}"/>
              </a:ext>
            </a:extLst>
          </p:cNvPr>
          <p:cNvCxnSpPr>
            <a:cxnSpLocks/>
            <a:stCxn id="82" idx="0"/>
            <a:endCxn id="87" idx="4"/>
          </p:cNvCxnSpPr>
          <p:nvPr/>
        </p:nvCxnSpPr>
        <p:spPr>
          <a:xfrm flipV="1">
            <a:off x="3444552" y="3263026"/>
            <a:ext cx="1" cy="1456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27EA5485-1F7C-3A1C-DB54-DD3DE46FE2E3}"/>
              </a:ext>
            </a:extLst>
          </p:cNvPr>
          <p:cNvCxnSpPr>
            <a:cxnSpLocks/>
            <a:stCxn id="87" idx="0"/>
            <a:endCxn id="5" idx="3"/>
          </p:cNvCxnSpPr>
          <p:nvPr/>
        </p:nvCxnSpPr>
        <p:spPr>
          <a:xfrm flipV="1">
            <a:off x="3444553" y="1209888"/>
            <a:ext cx="1308876" cy="1166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53437832-BD1D-18A0-8285-CB8953EAC959}"/>
              </a:ext>
            </a:extLst>
          </p:cNvPr>
          <p:cNvSpPr txBox="1"/>
          <p:nvPr/>
        </p:nvSpPr>
        <p:spPr>
          <a:xfrm>
            <a:off x="6637882" y="2718562"/>
            <a:ext cx="751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rst</a:t>
            </a:r>
          </a:p>
          <a:p>
            <a:r>
              <a:rPr lang="en-US" altLang="zh-TW" sz="1400" dirty="0"/>
              <a:t>counter</a:t>
            </a:r>
            <a:endParaRPr lang="zh-TW" altLang="en-US" sz="1400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7924F1E7-5EDC-58AD-2656-6AFB4A1DA5DE}"/>
              </a:ext>
            </a:extLst>
          </p:cNvPr>
          <p:cNvSpPr txBox="1"/>
          <p:nvPr/>
        </p:nvSpPr>
        <p:spPr>
          <a:xfrm>
            <a:off x="3770335" y="4338916"/>
            <a:ext cx="60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Set</a:t>
            </a:r>
          </a:p>
          <a:p>
            <a:r>
              <a:rPr lang="en-US" altLang="zh-TW" sz="1400" dirty="0"/>
              <a:t>result</a:t>
            </a:r>
            <a:endParaRPr lang="zh-TW" altLang="en-US" sz="1400" dirty="0"/>
          </a:p>
        </p:txBody>
      </p:sp>
      <p:cxnSp>
        <p:nvCxnSpPr>
          <p:cNvPr id="110" name="接點: 弧形 109">
            <a:extLst>
              <a:ext uri="{FF2B5EF4-FFF2-40B4-BE49-F238E27FC236}">
                <a16:creationId xmlns:a16="http://schemas.microsoft.com/office/drawing/2014/main" id="{C5919AEE-0832-BEA5-B945-F545E1574440}"/>
              </a:ext>
            </a:extLst>
          </p:cNvPr>
          <p:cNvCxnSpPr>
            <a:cxnSpLocks/>
            <a:stCxn id="42" idx="6"/>
            <a:endCxn id="50" idx="5"/>
          </p:cNvCxnSpPr>
          <p:nvPr/>
        </p:nvCxnSpPr>
        <p:spPr>
          <a:xfrm flipH="1">
            <a:off x="7000067" y="4233679"/>
            <a:ext cx="2300056" cy="1733354"/>
          </a:xfrm>
          <a:prstGeom prst="curvedConnector4">
            <a:avLst>
              <a:gd name="adj1" fmla="val -9939"/>
              <a:gd name="adj2" fmla="val 12068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7380EEF1-1B9A-5579-5BF4-C5FFBD8A6795}"/>
              </a:ext>
            </a:extLst>
          </p:cNvPr>
          <p:cNvSpPr txBox="1"/>
          <p:nvPr/>
        </p:nvSpPr>
        <p:spPr>
          <a:xfrm>
            <a:off x="6608161" y="6410379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C00000"/>
                </a:solidFill>
              </a:rPr>
              <a:t>else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ADEE8F21-59DF-22E7-1E7B-25A96F154B4B}"/>
              </a:ext>
            </a:extLst>
          </p:cNvPr>
          <p:cNvSpPr txBox="1"/>
          <p:nvPr/>
        </p:nvSpPr>
        <p:spPr>
          <a:xfrm>
            <a:off x="9489584" y="5165710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C00000"/>
                </a:solidFill>
              </a:rPr>
              <a:t>else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47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87</Words>
  <Application>Microsoft Office PowerPoint</Application>
  <PresentationFormat>寬螢幕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紀寬 吳</dc:creator>
  <cp:lastModifiedBy>紀寬 吳</cp:lastModifiedBy>
  <cp:revision>1</cp:revision>
  <dcterms:created xsi:type="dcterms:W3CDTF">2023-04-10T03:23:53Z</dcterms:created>
  <dcterms:modified xsi:type="dcterms:W3CDTF">2023-04-10T03:50:57Z</dcterms:modified>
</cp:coreProperties>
</file>