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3DA0-B5BB-E886-B7CC-8CB62765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7581AF-1505-A7C4-0B2B-63E6C88D6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3E252-32A6-A93D-4B09-DF39CE90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E996-2002-485B-9FD2-90ABB453F87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DF4440-61AA-4675-E023-98D0119F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4F44A4-4A34-3E04-1193-20A8812B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54B-3F7B-4C89-BE22-E7B7DB970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81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3F745-1515-A23F-6EDD-AE10EFC6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58520B-BC2E-B22C-759D-D0720DC74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B0A58-6348-3AC8-A189-06942006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E996-2002-485B-9FD2-90ABB453F87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85350E-C9A7-6A4F-5E8A-DF59F5F2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DAB59-741E-1671-CFEF-D929AA5E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54B-3F7B-4C89-BE22-E7B7DB970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43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7909EE-84F8-D70D-6007-45F811176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1EA460-677C-A20E-3A31-C66980063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F4C6D5-7D57-983D-B90A-8B45C410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E996-2002-485B-9FD2-90ABB453F87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CAB85A-6403-5586-C1F4-38EA6015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7D7712-7A6B-E160-BBC2-F2C4D766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54B-3F7B-4C89-BE22-E7B7DB970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12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D34AC-3DAA-03F8-3ACD-B797EC46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1D30E-B8B1-CA78-899B-CA0AAA55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6106A8-7F9A-DA9D-E3C0-45F363A9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E996-2002-485B-9FD2-90ABB453F87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83E204-14AC-F703-E215-0BC5C7FC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2D04EB-27ED-2EB5-8F23-43C1E63E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54B-3F7B-4C89-BE22-E7B7DB970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3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0975B-530E-FB1D-27DD-64E3F1C7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8BF5AA-B233-7978-18FA-B67F6FDA7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6CF8BF-DA31-2638-FE9F-CF8085E7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E996-2002-485B-9FD2-90ABB453F87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AB0B9B-CD73-66EF-C33C-A872C587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B3C613-23E0-307D-8315-1E6B6A5E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54B-3F7B-4C89-BE22-E7B7DB970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03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862A8-491A-3547-97C3-B4BAC34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85D07-C0BE-97D6-04D4-F8B4F4DAE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5D7813-ACE3-1471-9533-B659C5BB8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488BFB-7C7B-6D7D-514A-D42631C4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E996-2002-485B-9FD2-90ABB453F87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FA743C-BA6B-1958-3C64-3023A30A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E1D759-3FE6-B7D9-49D0-1EBF0D17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54B-3F7B-4C89-BE22-E7B7DB970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8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839C4-6DCD-B5D1-CE8D-8D57077C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8BFB80-4428-317E-45AB-BE33C5854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417BE1-4177-FF00-3485-BB2446340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EBB243-EBB4-21D8-A060-2CF72F861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39DB41-4BD1-BB89-E65D-C0531EBF0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37E3FD-B6B4-3F3D-8B84-A8A19912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E996-2002-485B-9FD2-90ABB453F87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7D73B6-557A-160A-5314-73A127A3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ABAA71-C2DB-1F80-5E82-33B5FF7D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54B-3F7B-4C89-BE22-E7B7DB970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40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6AEB7-B77D-4025-1842-CFCCC8E7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A284B7-A0C2-44E8-7E75-05141624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E996-2002-485B-9FD2-90ABB453F87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60A6CF-3B87-5DC3-7CB2-295C049F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794380-A4A2-1E6E-70F9-C50F0E7D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54B-3F7B-4C89-BE22-E7B7DB970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9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07A9AE-4F8A-94C3-54BD-D1214AD7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E996-2002-485B-9FD2-90ABB453F87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84DA18-426B-7003-F27C-E360FE40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F95FE5-83FC-B952-5F84-CFFAEB01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54B-3F7B-4C89-BE22-E7B7DB970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97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EA641-D9EE-5200-F482-1C34660D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262F03-7BF0-2EA0-3E0F-0DBA336B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736418-1C26-7E7D-4CFE-2CC883702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55F871-DD81-812A-2394-17C92FB0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E996-2002-485B-9FD2-90ABB453F87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85CADB-673E-C960-33DC-39E960C5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C879B5-77FC-17ED-27CF-2FF51FB5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54B-3F7B-4C89-BE22-E7B7DB970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00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48D6A-CA52-3EEF-1BF3-1DC4E9AA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36CD83-D3CD-AB55-CCC6-DE9E93F4A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E64C29-5544-4850-C5CC-B3234973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E12C16-1D3C-D11B-5C6C-AF9EAEA1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E996-2002-485B-9FD2-90ABB453F87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D475A5-3B4E-68CA-5693-4789B6F0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31D2AF-1711-F4D7-BD41-B26CE60D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654B-3F7B-4C89-BE22-E7B7DB970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1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AD8D5B-FEEB-0304-0AD5-BC700D57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75AE56-C1A7-755C-4AC4-2069FF9AE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580FF-F564-63CA-816D-5A729618C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8E996-2002-485B-9FD2-90ABB453F870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EB05EB-6DA6-3BC5-98A6-ABB7A326E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988F4-3F78-7CF2-E8A0-A0CB5094B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654B-3F7B-4C89-BE22-E7B7DB9706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89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C8BEF-7DB7-FB9E-46EF-BD686D002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E79FDA-E842-B4E7-8EE8-71AA6B588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1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36CB8D72-7178-2EBC-B7C7-F65D376C3947}"/>
              </a:ext>
            </a:extLst>
          </p:cNvPr>
          <p:cNvSpPr/>
          <p:nvPr/>
        </p:nvSpPr>
        <p:spPr>
          <a:xfrm>
            <a:off x="1312720" y="193964"/>
            <a:ext cx="1256145" cy="1136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Cold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6B514E8-559F-C204-6138-0C52CB5A46D3}"/>
              </a:ext>
            </a:extLst>
          </p:cNvPr>
          <p:cNvSpPr/>
          <p:nvPr/>
        </p:nvSpPr>
        <p:spPr>
          <a:xfrm>
            <a:off x="5232401" y="304796"/>
            <a:ext cx="1306944" cy="128385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read_img_</a:t>
            </a:r>
          </a:p>
          <a:p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643D6F6-84DE-2045-672B-EF2B5344AA32}"/>
              </a:ext>
            </a:extLst>
          </p:cNvPr>
          <p:cNvSpPr/>
          <p:nvPr/>
        </p:nvSpPr>
        <p:spPr>
          <a:xfrm>
            <a:off x="7347529" y="1205343"/>
            <a:ext cx="1306944" cy="128385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conv_relu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F60A68B-51A8-D1FB-AD45-B088E00B8BCF}"/>
              </a:ext>
            </a:extLst>
          </p:cNvPr>
          <p:cNvSpPr/>
          <p:nvPr/>
        </p:nvSpPr>
        <p:spPr>
          <a:xfrm>
            <a:off x="9028545" y="2787071"/>
            <a:ext cx="1306944" cy="128385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outl0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C335BDA-101A-3E1C-C668-763281D4D1B8}"/>
              </a:ext>
            </a:extLst>
          </p:cNvPr>
          <p:cNvSpPr/>
          <p:nvPr/>
        </p:nvSpPr>
        <p:spPr>
          <a:xfrm>
            <a:off x="8250383" y="4585853"/>
            <a:ext cx="1306944" cy="128385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re_init</a:t>
            </a:r>
            <a:endParaRPr lang="en-US" altLang="zh-TW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24E02A8-082B-8BBE-0055-5264DF272122}"/>
              </a:ext>
            </a:extLst>
          </p:cNvPr>
          <p:cNvSpPr/>
          <p:nvPr/>
        </p:nvSpPr>
        <p:spPr>
          <a:xfrm>
            <a:off x="6206838" y="5333999"/>
            <a:ext cx="1306944" cy="128385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read_mem_init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5022AEC-CAD5-0803-EFA7-BE20471980FB}"/>
              </a:ext>
            </a:extLst>
          </p:cNvPr>
          <p:cNvSpPr/>
          <p:nvPr/>
        </p:nvSpPr>
        <p:spPr>
          <a:xfrm>
            <a:off x="4276437" y="5333998"/>
            <a:ext cx="1306944" cy="128385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read_mem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1D361DB-C15A-8A52-A687-BAFA93FAAF39}"/>
              </a:ext>
            </a:extLst>
          </p:cNvPr>
          <p:cNvSpPr/>
          <p:nvPr/>
        </p:nvSpPr>
        <p:spPr>
          <a:xfrm>
            <a:off x="2112817" y="4585854"/>
            <a:ext cx="1306944" cy="128385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outl1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69F4CDB-2A14-0A5A-EF6C-8ED01EA410AB}"/>
              </a:ext>
            </a:extLst>
          </p:cNvPr>
          <p:cNvSpPr/>
          <p:nvPr/>
        </p:nvSpPr>
        <p:spPr>
          <a:xfrm>
            <a:off x="1650998" y="2787072"/>
            <a:ext cx="1306944" cy="128385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re_init2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AC72976-9B38-C4BE-CB61-6D7415D13346}"/>
              </a:ext>
            </a:extLst>
          </p:cNvPr>
          <p:cNvSpPr/>
          <p:nvPr/>
        </p:nvSpPr>
        <p:spPr>
          <a:xfrm>
            <a:off x="2884057" y="1205343"/>
            <a:ext cx="1306944" cy="128385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terminate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AEFD783-F090-A5A2-1FA3-90733102595A}"/>
              </a:ext>
            </a:extLst>
          </p:cNvPr>
          <p:cNvCxnSpPr>
            <a:cxnSpLocks/>
            <a:stCxn id="4" idx="7"/>
            <a:endCxn id="6" idx="1"/>
          </p:cNvCxnSpPr>
          <p:nvPr/>
        </p:nvCxnSpPr>
        <p:spPr>
          <a:xfrm>
            <a:off x="2384907" y="360338"/>
            <a:ext cx="3038892" cy="1324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D9CA74C6-207E-1088-6801-38E7BD9F14BA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rot="5400000" flipH="1">
            <a:off x="1095016" y="762000"/>
            <a:ext cx="803324" cy="12700"/>
          </a:xfrm>
          <a:prstGeom prst="curvedConnector5">
            <a:avLst>
              <a:gd name="adj1" fmla="val -28457"/>
              <a:gd name="adj2" fmla="val 10242417"/>
              <a:gd name="adj3" fmla="val 12845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D817E0-B2CB-4F78-63C7-4A37F9A2C175}"/>
              </a:ext>
            </a:extLst>
          </p:cNvPr>
          <p:cNvSpPr txBox="1"/>
          <p:nvPr/>
        </p:nvSpPr>
        <p:spPr>
          <a:xfrm>
            <a:off x="236723" y="577334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reset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35F57EB-3D2E-BD90-59DA-88A386202D93}"/>
              </a:ext>
            </a:extLst>
          </p:cNvPr>
          <p:cNvSpPr txBox="1"/>
          <p:nvPr/>
        </p:nvSpPr>
        <p:spPr>
          <a:xfrm>
            <a:off x="3532872" y="9298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ready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F0DDF56-61EF-E18D-8091-72CFFD7D18A5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539345" y="946724"/>
            <a:ext cx="999582" cy="4466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FDDD89D-A27E-E5BD-3244-28DFD6AE59A6}"/>
              </a:ext>
            </a:extLst>
          </p:cNvPr>
          <p:cNvSpPr txBox="1"/>
          <p:nvPr/>
        </p:nvSpPr>
        <p:spPr>
          <a:xfrm>
            <a:off x="6678790" y="651225"/>
            <a:ext cx="126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counter==9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F371C5D-BF95-CD6B-98C5-EB11EFB3E835}"/>
              </a:ext>
            </a:extLst>
          </p:cNvPr>
          <p:cNvSpPr txBox="1"/>
          <p:nvPr/>
        </p:nvSpPr>
        <p:spPr>
          <a:xfrm>
            <a:off x="6285631" y="0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counter!=9</a:t>
            </a:r>
            <a:endParaRPr lang="zh-TW" altLang="en-US" dirty="0"/>
          </a:p>
        </p:txBody>
      </p: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C2C78114-1FC5-E5CB-F714-9E81BD8FE163}"/>
              </a:ext>
            </a:extLst>
          </p:cNvPr>
          <p:cNvCxnSpPr>
            <a:cxnSpLocks/>
            <a:stCxn id="6" idx="7"/>
            <a:endCxn id="6" idx="0"/>
          </p:cNvCxnSpPr>
          <p:nvPr/>
        </p:nvCxnSpPr>
        <p:spPr>
          <a:xfrm rot="16200000" flipV="1">
            <a:off x="6022902" y="167767"/>
            <a:ext cx="188016" cy="462074"/>
          </a:xfrm>
          <a:prstGeom prst="curvedConnector3">
            <a:avLst>
              <a:gd name="adj1" fmla="val 22158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298B87E-B143-2CA4-55AE-DCD839F9FA61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8463075" y="2301182"/>
            <a:ext cx="756868" cy="6739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3E25FED-FE5B-05A8-18AD-6FAC281AC516}"/>
              </a:ext>
            </a:extLst>
          </p:cNvPr>
          <p:cNvCxnSpPr>
            <a:cxnSpLocks/>
            <a:stCxn id="10" idx="4"/>
            <a:endCxn id="11" idx="7"/>
          </p:cNvCxnSpPr>
          <p:nvPr/>
        </p:nvCxnSpPr>
        <p:spPr>
          <a:xfrm flipH="1">
            <a:off x="9365929" y="4070926"/>
            <a:ext cx="316088" cy="7029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600C6168-56FA-92E8-CB5E-B25880031857}"/>
              </a:ext>
            </a:extLst>
          </p:cNvPr>
          <p:cNvCxnSpPr>
            <a:cxnSpLocks/>
            <a:stCxn id="11" idx="3"/>
            <a:endCxn id="12" idx="6"/>
          </p:cNvCxnSpPr>
          <p:nvPr/>
        </p:nvCxnSpPr>
        <p:spPr>
          <a:xfrm flipH="1">
            <a:off x="7513782" y="5681692"/>
            <a:ext cx="927999" cy="2942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17096C3-FFA6-B798-88FB-94476FA0C948}"/>
              </a:ext>
            </a:extLst>
          </p:cNvPr>
          <p:cNvSpPr txBox="1"/>
          <p:nvPr/>
        </p:nvSpPr>
        <p:spPr>
          <a:xfrm>
            <a:off x="7425462" y="5993067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caddr_wr==4095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D0797D3-AF98-0048-0FFF-103D085701BB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 flipV="1">
            <a:off x="5583381" y="5975926"/>
            <a:ext cx="62345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弧形 52">
            <a:extLst>
              <a:ext uri="{FF2B5EF4-FFF2-40B4-BE49-F238E27FC236}">
                <a16:creationId xmlns:a16="http://schemas.microsoft.com/office/drawing/2014/main" id="{C718996B-3886-57BE-51FE-531F5205D41E}"/>
              </a:ext>
            </a:extLst>
          </p:cNvPr>
          <p:cNvCxnSpPr>
            <a:cxnSpLocks/>
            <a:stCxn id="13" idx="4"/>
            <a:endCxn id="13" idx="3"/>
          </p:cNvCxnSpPr>
          <p:nvPr/>
        </p:nvCxnSpPr>
        <p:spPr>
          <a:xfrm rot="5400000" flipH="1">
            <a:off x="4604864" y="6292808"/>
            <a:ext cx="188016" cy="462074"/>
          </a:xfrm>
          <a:prstGeom prst="curvedConnector3">
            <a:avLst>
              <a:gd name="adj1" fmla="val -12158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869C058-826A-C6DE-1F39-B703B5D92A27}"/>
              </a:ext>
            </a:extLst>
          </p:cNvPr>
          <p:cNvSpPr txBox="1"/>
          <p:nvPr/>
        </p:nvSpPr>
        <p:spPr>
          <a:xfrm>
            <a:off x="4929909" y="6520839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counter!=4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E41FA31-27F5-2C5A-A015-E081E46F8280}"/>
              </a:ext>
            </a:extLst>
          </p:cNvPr>
          <p:cNvSpPr txBox="1"/>
          <p:nvPr/>
        </p:nvSpPr>
        <p:spPr>
          <a:xfrm>
            <a:off x="3009651" y="6177733"/>
            <a:ext cx="126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counter==4</a:t>
            </a:r>
            <a:endParaRPr lang="zh-TW" altLang="en-US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D7BD530-0354-7E3B-86DA-B10925359AE4}"/>
              </a:ext>
            </a:extLst>
          </p:cNvPr>
          <p:cNvCxnSpPr>
            <a:cxnSpLocks/>
            <a:stCxn id="13" idx="2"/>
            <a:endCxn id="14" idx="5"/>
          </p:cNvCxnSpPr>
          <p:nvPr/>
        </p:nvCxnSpPr>
        <p:spPr>
          <a:xfrm flipH="1" flipV="1">
            <a:off x="3228363" y="5681693"/>
            <a:ext cx="1048074" cy="294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0FDAC9-4BE3-FE70-56A8-24EC0E10F54F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H="1" flipV="1">
            <a:off x="2304470" y="4070927"/>
            <a:ext cx="461819" cy="5149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D1F3B14E-5DC3-D298-2532-6031EB4FF604}"/>
              </a:ext>
            </a:extLst>
          </p:cNvPr>
          <p:cNvCxnSpPr>
            <a:cxnSpLocks/>
            <a:stCxn id="15" idx="0"/>
            <a:endCxn id="16" idx="3"/>
          </p:cNvCxnSpPr>
          <p:nvPr/>
        </p:nvCxnSpPr>
        <p:spPr>
          <a:xfrm flipV="1">
            <a:off x="2304470" y="2301182"/>
            <a:ext cx="770985" cy="4858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0EE2D40-654F-DB5D-AFEE-1A82E50A5743}"/>
              </a:ext>
            </a:extLst>
          </p:cNvPr>
          <p:cNvCxnSpPr>
            <a:cxnSpLocks/>
            <a:stCxn id="16" idx="1"/>
            <a:endCxn id="4" idx="5"/>
          </p:cNvCxnSpPr>
          <p:nvPr/>
        </p:nvCxnSpPr>
        <p:spPr>
          <a:xfrm flipH="1" flipV="1">
            <a:off x="2384907" y="1163662"/>
            <a:ext cx="690548" cy="2296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接點: 弧形 70">
            <a:extLst>
              <a:ext uri="{FF2B5EF4-FFF2-40B4-BE49-F238E27FC236}">
                <a16:creationId xmlns:a16="http://schemas.microsoft.com/office/drawing/2014/main" id="{94DB62A2-EB3E-F969-FB83-EEF8EC012BD4}"/>
              </a:ext>
            </a:extLst>
          </p:cNvPr>
          <p:cNvCxnSpPr>
            <a:cxnSpLocks/>
            <a:stCxn id="15" idx="3"/>
            <a:endCxn id="15" idx="2"/>
          </p:cNvCxnSpPr>
          <p:nvPr/>
        </p:nvCxnSpPr>
        <p:spPr>
          <a:xfrm rot="5400000" flipH="1">
            <a:off x="1519741" y="3560257"/>
            <a:ext cx="453911" cy="191398"/>
          </a:xfrm>
          <a:prstGeom prst="curvedConnector4">
            <a:avLst>
              <a:gd name="adj1" fmla="val -8356"/>
              <a:gd name="adj2" fmla="val 21943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F9A9F357-BBB5-F26C-9CBC-8FFF4D6A127F}"/>
              </a:ext>
            </a:extLst>
          </p:cNvPr>
          <p:cNvSpPr txBox="1"/>
          <p:nvPr/>
        </p:nvSpPr>
        <p:spPr>
          <a:xfrm>
            <a:off x="260442" y="3882912"/>
            <a:ext cx="17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caddr_wr!=1023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7036BD55-8DB8-2192-912E-F093567C7EE8}"/>
              </a:ext>
            </a:extLst>
          </p:cNvPr>
          <p:cNvSpPr txBox="1"/>
          <p:nvPr/>
        </p:nvSpPr>
        <p:spPr>
          <a:xfrm>
            <a:off x="1126671" y="2174795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caddr_wr==1023</a:t>
            </a:r>
            <a:endParaRPr lang="zh-TW" altLang="en-US" dirty="0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A2AF4F9-D8B2-1CAE-8B2C-A3CC62A4045C}"/>
              </a:ext>
            </a:extLst>
          </p:cNvPr>
          <p:cNvCxnSpPr>
            <a:cxnSpLocks/>
            <a:stCxn id="11" idx="1"/>
            <a:endCxn id="6" idx="4"/>
          </p:cNvCxnSpPr>
          <p:nvPr/>
        </p:nvCxnSpPr>
        <p:spPr>
          <a:xfrm flipH="1" flipV="1">
            <a:off x="5885873" y="1588651"/>
            <a:ext cx="2555908" cy="31852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9C2EC35-84BA-B850-E10C-0FE04C1B63E2}"/>
              </a:ext>
            </a:extLst>
          </p:cNvPr>
          <p:cNvSpPr txBox="1"/>
          <p:nvPr/>
        </p:nvSpPr>
        <p:spPr>
          <a:xfrm>
            <a:off x="5691013" y="3244332"/>
            <a:ext cx="17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caddr_wr!=4095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5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</Words>
  <Application>Microsoft Office PowerPoint</Application>
  <PresentationFormat>寬螢幕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紀寬 吳</dc:creator>
  <cp:lastModifiedBy>紀寬 吳</cp:lastModifiedBy>
  <cp:revision>17</cp:revision>
  <dcterms:created xsi:type="dcterms:W3CDTF">2023-05-22T02:50:42Z</dcterms:created>
  <dcterms:modified xsi:type="dcterms:W3CDTF">2023-05-22T03:24:13Z</dcterms:modified>
</cp:coreProperties>
</file>