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63" r:id="rId9"/>
    <p:sldId id="264" r:id="rId10"/>
    <p:sldId id="267" r:id="rId11"/>
    <p:sldId id="266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D226E-61BE-4E88-AC06-00BBC06C279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F43189D-BCEB-41B6-B87F-98E84C08AF10}">
      <dgm:prSet phldrT="[Text]"/>
      <dgm:spPr/>
      <dgm:t>
        <a:bodyPr/>
        <a:lstStyle/>
        <a:p>
          <a:r>
            <a:rPr lang="en-IN" dirty="0"/>
            <a:t>Raw Text</a:t>
          </a:r>
        </a:p>
      </dgm:t>
    </dgm:pt>
    <dgm:pt modelId="{6EA641E2-D84B-4BF9-BF54-0F2D568E417F}" type="parTrans" cxnId="{8C3171C9-50DA-46BF-87EC-D77C3217C651}">
      <dgm:prSet/>
      <dgm:spPr/>
      <dgm:t>
        <a:bodyPr/>
        <a:lstStyle/>
        <a:p>
          <a:endParaRPr lang="en-IN"/>
        </a:p>
      </dgm:t>
    </dgm:pt>
    <dgm:pt modelId="{7E1E8612-96B9-4578-9E45-82B4D3AB7CB3}" type="sibTrans" cxnId="{8C3171C9-50DA-46BF-87EC-D77C3217C651}">
      <dgm:prSet/>
      <dgm:spPr/>
      <dgm:t>
        <a:bodyPr/>
        <a:lstStyle/>
        <a:p>
          <a:endParaRPr lang="en-IN"/>
        </a:p>
      </dgm:t>
    </dgm:pt>
    <dgm:pt modelId="{BB13D5DD-CE11-4924-AD30-C7A6200E3FC7}">
      <dgm:prSet phldrT="[Text]"/>
      <dgm:spPr/>
      <dgm:t>
        <a:bodyPr/>
        <a:lstStyle/>
        <a:p>
          <a:r>
            <a:rPr lang="en-IN" dirty="0"/>
            <a:t>Encoding(Target Variable)</a:t>
          </a:r>
        </a:p>
      </dgm:t>
    </dgm:pt>
    <dgm:pt modelId="{E3FC2145-F563-406E-BCF7-FF071DD3326A}" type="parTrans" cxnId="{7F002660-9F7F-456A-9108-5C425C351AC1}">
      <dgm:prSet/>
      <dgm:spPr/>
      <dgm:t>
        <a:bodyPr/>
        <a:lstStyle/>
        <a:p>
          <a:endParaRPr lang="en-IN"/>
        </a:p>
      </dgm:t>
    </dgm:pt>
    <dgm:pt modelId="{80DA1AEC-87A9-44A9-9EE7-6F3940BAB940}" type="sibTrans" cxnId="{7F002660-9F7F-456A-9108-5C425C351AC1}">
      <dgm:prSet/>
      <dgm:spPr/>
      <dgm:t>
        <a:bodyPr/>
        <a:lstStyle/>
        <a:p>
          <a:endParaRPr lang="en-IN"/>
        </a:p>
      </dgm:t>
    </dgm:pt>
    <dgm:pt modelId="{714CE2F2-B957-4EDF-A63D-EE51EFE2C4DF}">
      <dgm:prSet phldrT="[Text]"/>
      <dgm:spPr/>
      <dgm:t>
        <a:bodyPr/>
        <a:lstStyle/>
        <a:p>
          <a:r>
            <a:rPr lang="en-IN" dirty="0"/>
            <a:t>Text Cleaning</a:t>
          </a:r>
        </a:p>
      </dgm:t>
    </dgm:pt>
    <dgm:pt modelId="{09F12739-1BCA-4CC9-B9A4-ADA61FB6FD7B}" type="parTrans" cxnId="{E92FAE2D-E205-4D8E-B837-CD316259DFF0}">
      <dgm:prSet/>
      <dgm:spPr/>
      <dgm:t>
        <a:bodyPr/>
        <a:lstStyle/>
        <a:p>
          <a:endParaRPr lang="en-IN"/>
        </a:p>
      </dgm:t>
    </dgm:pt>
    <dgm:pt modelId="{CF1B7B2C-1A06-44B6-A036-E604DC69AEC3}" type="sibTrans" cxnId="{E92FAE2D-E205-4D8E-B837-CD316259DFF0}">
      <dgm:prSet/>
      <dgm:spPr/>
      <dgm:t>
        <a:bodyPr/>
        <a:lstStyle/>
        <a:p>
          <a:endParaRPr lang="en-IN"/>
        </a:p>
      </dgm:t>
    </dgm:pt>
    <dgm:pt modelId="{F40652D9-BD74-4042-A8C2-E43D18BC012C}">
      <dgm:prSet phldrT="[Text]"/>
      <dgm:spPr/>
      <dgm:t>
        <a:bodyPr/>
        <a:lstStyle/>
        <a:p>
          <a:r>
            <a:rPr lang="en-IN" dirty="0" err="1"/>
            <a:t>Stopwords</a:t>
          </a:r>
          <a:endParaRPr lang="en-IN" dirty="0"/>
        </a:p>
      </dgm:t>
    </dgm:pt>
    <dgm:pt modelId="{F5B0A67C-674E-47E5-B2C5-EF7452F409CB}" type="parTrans" cxnId="{C49D7A1D-1EF9-48BB-B427-11C4BFD24195}">
      <dgm:prSet/>
      <dgm:spPr/>
      <dgm:t>
        <a:bodyPr/>
        <a:lstStyle/>
        <a:p>
          <a:endParaRPr lang="en-IN"/>
        </a:p>
      </dgm:t>
    </dgm:pt>
    <dgm:pt modelId="{F1D7837F-34C7-433C-945E-2A34CD16D703}" type="sibTrans" cxnId="{C49D7A1D-1EF9-48BB-B427-11C4BFD24195}">
      <dgm:prSet/>
      <dgm:spPr/>
      <dgm:t>
        <a:bodyPr/>
        <a:lstStyle/>
        <a:p>
          <a:endParaRPr lang="en-IN"/>
        </a:p>
      </dgm:t>
    </dgm:pt>
    <dgm:pt modelId="{AC187390-6DF8-4100-A5E1-857D46ABF508}">
      <dgm:prSet phldrT="[Text]"/>
      <dgm:spPr/>
      <dgm:t>
        <a:bodyPr/>
        <a:lstStyle/>
        <a:p>
          <a:r>
            <a:rPr lang="en-IN" dirty="0" err="1"/>
            <a:t>Lemmetization</a:t>
          </a:r>
          <a:endParaRPr lang="en-IN" dirty="0"/>
        </a:p>
      </dgm:t>
    </dgm:pt>
    <dgm:pt modelId="{146CB6CD-0515-41D8-915C-3B3B6723E568}" type="parTrans" cxnId="{426CF1DA-82F8-40FB-B9D8-BD8DF6E25330}">
      <dgm:prSet/>
      <dgm:spPr/>
      <dgm:t>
        <a:bodyPr/>
        <a:lstStyle/>
        <a:p>
          <a:endParaRPr lang="en-IN"/>
        </a:p>
      </dgm:t>
    </dgm:pt>
    <dgm:pt modelId="{021C22C0-3266-43F6-901F-86FA598183E1}" type="sibTrans" cxnId="{426CF1DA-82F8-40FB-B9D8-BD8DF6E25330}">
      <dgm:prSet/>
      <dgm:spPr/>
      <dgm:t>
        <a:bodyPr/>
        <a:lstStyle/>
        <a:p>
          <a:endParaRPr lang="en-IN"/>
        </a:p>
      </dgm:t>
    </dgm:pt>
    <dgm:pt modelId="{E8ACDC70-89CA-40CD-8DE7-2D5CA8C34C70}">
      <dgm:prSet phldrT="[Text]"/>
      <dgm:spPr/>
      <dgm:t>
        <a:bodyPr/>
        <a:lstStyle/>
        <a:p>
          <a:r>
            <a:rPr lang="en-IN" dirty="0"/>
            <a:t>Clean Text</a:t>
          </a:r>
        </a:p>
      </dgm:t>
    </dgm:pt>
    <dgm:pt modelId="{B81D213F-F8FB-48B7-B1F7-71918FCC0162}" type="parTrans" cxnId="{5B519B02-109A-4199-8AEB-27B1EC8C90F0}">
      <dgm:prSet/>
      <dgm:spPr/>
      <dgm:t>
        <a:bodyPr/>
        <a:lstStyle/>
        <a:p>
          <a:endParaRPr lang="en-IN"/>
        </a:p>
      </dgm:t>
    </dgm:pt>
    <dgm:pt modelId="{D74C96FC-AE7F-422C-9EE7-152CDF6BD983}" type="sibTrans" cxnId="{5B519B02-109A-4199-8AEB-27B1EC8C90F0}">
      <dgm:prSet/>
      <dgm:spPr/>
      <dgm:t>
        <a:bodyPr/>
        <a:lstStyle/>
        <a:p>
          <a:endParaRPr lang="en-IN"/>
        </a:p>
      </dgm:t>
    </dgm:pt>
    <dgm:pt modelId="{217C53C8-4826-4BC6-A1F8-FD827CB99CC1}" type="pres">
      <dgm:prSet presAssocID="{60CD226E-61BE-4E88-AC06-00BBC06C2793}" presName="Name0" presStyleCnt="0">
        <dgm:presLayoutVars>
          <dgm:dir/>
          <dgm:resizeHandles val="exact"/>
        </dgm:presLayoutVars>
      </dgm:prSet>
      <dgm:spPr/>
    </dgm:pt>
    <dgm:pt modelId="{5AAEBE16-9D79-4BBD-A692-D0E3289A83D6}" type="pres">
      <dgm:prSet presAssocID="{9F43189D-BCEB-41B6-B87F-98E84C08AF10}" presName="node" presStyleLbl="node1" presStyleIdx="0" presStyleCnt="6">
        <dgm:presLayoutVars>
          <dgm:bulletEnabled val="1"/>
        </dgm:presLayoutVars>
      </dgm:prSet>
      <dgm:spPr/>
    </dgm:pt>
    <dgm:pt modelId="{6BF26740-F1CA-4FCC-B68A-006EF5A6D251}" type="pres">
      <dgm:prSet presAssocID="{7E1E8612-96B9-4578-9E45-82B4D3AB7CB3}" presName="sibTrans" presStyleLbl="sibTrans1D1" presStyleIdx="0" presStyleCnt="5"/>
      <dgm:spPr/>
    </dgm:pt>
    <dgm:pt modelId="{39F080A3-C69F-4814-9EDC-8581D39600D5}" type="pres">
      <dgm:prSet presAssocID="{7E1E8612-96B9-4578-9E45-82B4D3AB7CB3}" presName="connectorText" presStyleLbl="sibTrans1D1" presStyleIdx="0" presStyleCnt="5"/>
      <dgm:spPr/>
    </dgm:pt>
    <dgm:pt modelId="{1FE8A337-AC00-490B-9665-086BBFE7532A}" type="pres">
      <dgm:prSet presAssocID="{BB13D5DD-CE11-4924-AD30-C7A6200E3FC7}" presName="node" presStyleLbl="node1" presStyleIdx="1" presStyleCnt="6">
        <dgm:presLayoutVars>
          <dgm:bulletEnabled val="1"/>
        </dgm:presLayoutVars>
      </dgm:prSet>
      <dgm:spPr/>
    </dgm:pt>
    <dgm:pt modelId="{A1A010B1-C439-4F6D-8524-959921E94B86}" type="pres">
      <dgm:prSet presAssocID="{80DA1AEC-87A9-44A9-9EE7-6F3940BAB940}" presName="sibTrans" presStyleLbl="sibTrans1D1" presStyleIdx="1" presStyleCnt="5"/>
      <dgm:spPr/>
    </dgm:pt>
    <dgm:pt modelId="{76D16E2E-B06E-4B2D-85B6-1B8700B32ACD}" type="pres">
      <dgm:prSet presAssocID="{80DA1AEC-87A9-44A9-9EE7-6F3940BAB940}" presName="connectorText" presStyleLbl="sibTrans1D1" presStyleIdx="1" presStyleCnt="5"/>
      <dgm:spPr/>
    </dgm:pt>
    <dgm:pt modelId="{DA225F6D-4A08-4E06-A927-CC49444A2702}" type="pres">
      <dgm:prSet presAssocID="{714CE2F2-B957-4EDF-A63D-EE51EFE2C4DF}" presName="node" presStyleLbl="node1" presStyleIdx="2" presStyleCnt="6">
        <dgm:presLayoutVars>
          <dgm:bulletEnabled val="1"/>
        </dgm:presLayoutVars>
      </dgm:prSet>
      <dgm:spPr/>
    </dgm:pt>
    <dgm:pt modelId="{7253E477-4ED8-4283-868B-2482B4899A57}" type="pres">
      <dgm:prSet presAssocID="{CF1B7B2C-1A06-44B6-A036-E604DC69AEC3}" presName="sibTrans" presStyleLbl="sibTrans1D1" presStyleIdx="2" presStyleCnt="5"/>
      <dgm:spPr/>
    </dgm:pt>
    <dgm:pt modelId="{FA456255-7EB7-4DC7-9B9D-3BA3378ADD0D}" type="pres">
      <dgm:prSet presAssocID="{CF1B7B2C-1A06-44B6-A036-E604DC69AEC3}" presName="connectorText" presStyleLbl="sibTrans1D1" presStyleIdx="2" presStyleCnt="5"/>
      <dgm:spPr/>
    </dgm:pt>
    <dgm:pt modelId="{1090CAC8-070D-4935-9CFE-A07794EC3BA2}" type="pres">
      <dgm:prSet presAssocID="{F40652D9-BD74-4042-A8C2-E43D18BC012C}" presName="node" presStyleLbl="node1" presStyleIdx="3" presStyleCnt="6">
        <dgm:presLayoutVars>
          <dgm:bulletEnabled val="1"/>
        </dgm:presLayoutVars>
      </dgm:prSet>
      <dgm:spPr/>
    </dgm:pt>
    <dgm:pt modelId="{5B506932-360A-47FC-875C-AAA9FBDA5C31}" type="pres">
      <dgm:prSet presAssocID="{F1D7837F-34C7-433C-945E-2A34CD16D703}" presName="sibTrans" presStyleLbl="sibTrans1D1" presStyleIdx="3" presStyleCnt="5"/>
      <dgm:spPr/>
    </dgm:pt>
    <dgm:pt modelId="{61C8943D-D77B-4697-8D4C-123AA23A59BD}" type="pres">
      <dgm:prSet presAssocID="{F1D7837F-34C7-433C-945E-2A34CD16D703}" presName="connectorText" presStyleLbl="sibTrans1D1" presStyleIdx="3" presStyleCnt="5"/>
      <dgm:spPr/>
    </dgm:pt>
    <dgm:pt modelId="{6380ACE5-62C6-4EBD-AAA2-13F89A14DADB}" type="pres">
      <dgm:prSet presAssocID="{AC187390-6DF8-4100-A5E1-857D46ABF508}" presName="node" presStyleLbl="node1" presStyleIdx="4" presStyleCnt="6">
        <dgm:presLayoutVars>
          <dgm:bulletEnabled val="1"/>
        </dgm:presLayoutVars>
      </dgm:prSet>
      <dgm:spPr/>
    </dgm:pt>
    <dgm:pt modelId="{E414BC35-027B-48BC-B2CA-057052E79865}" type="pres">
      <dgm:prSet presAssocID="{021C22C0-3266-43F6-901F-86FA598183E1}" presName="sibTrans" presStyleLbl="sibTrans1D1" presStyleIdx="4" presStyleCnt="5"/>
      <dgm:spPr/>
    </dgm:pt>
    <dgm:pt modelId="{C00420F9-E076-41EB-BF8F-9983FA9DC24E}" type="pres">
      <dgm:prSet presAssocID="{021C22C0-3266-43F6-901F-86FA598183E1}" presName="connectorText" presStyleLbl="sibTrans1D1" presStyleIdx="4" presStyleCnt="5"/>
      <dgm:spPr/>
    </dgm:pt>
    <dgm:pt modelId="{8DB4DF89-2080-4E99-9ED4-399D49B1579E}" type="pres">
      <dgm:prSet presAssocID="{E8ACDC70-89CA-40CD-8DE7-2D5CA8C34C70}" presName="node" presStyleLbl="node1" presStyleIdx="5" presStyleCnt="6">
        <dgm:presLayoutVars>
          <dgm:bulletEnabled val="1"/>
        </dgm:presLayoutVars>
      </dgm:prSet>
      <dgm:spPr/>
    </dgm:pt>
  </dgm:ptLst>
  <dgm:cxnLst>
    <dgm:cxn modelId="{E7F82000-6330-4E14-A7A6-7D49C2F42537}" type="presOf" srcId="{CF1B7B2C-1A06-44B6-A036-E604DC69AEC3}" destId="{7253E477-4ED8-4283-868B-2482B4899A57}" srcOrd="0" destOrd="0" presId="urn:microsoft.com/office/officeart/2016/7/layout/RepeatingBendingProcessNew"/>
    <dgm:cxn modelId="{213D4602-9684-4660-B714-862D98920136}" type="presOf" srcId="{E8ACDC70-89CA-40CD-8DE7-2D5CA8C34C70}" destId="{8DB4DF89-2080-4E99-9ED4-399D49B1579E}" srcOrd="0" destOrd="0" presId="urn:microsoft.com/office/officeart/2016/7/layout/RepeatingBendingProcessNew"/>
    <dgm:cxn modelId="{5B519B02-109A-4199-8AEB-27B1EC8C90F0}" srcId="{60CD226E-61BE-4E88-AC06-00BBC06C2793}" destId="{E8ACDC70-89CA-40CD-8DE7-2D5CA8C34C70}" srcOrd="5" destOrd="0" parTransId="{B81D213F-F8FB-48B7-B1F7-71918FCC0162}" sibTransId="{D74C96FC-AE7F-422C-9EE7-152CDF6BD983}"/>
    <dgm:cxn modelId="{7F36AD03-38F8-43BB-AB38-0D6935065125}" type="presOf" srcId="{021C22C0-3266-43F6-901F-86FA598183E1}" destId="{C00420F9-E076-41EB-BF8F-9983FA9DC24E}" srcOrd="1" destOrd="0" presId="urn:microsoft.com/office/officeart/2016/7/layout/RepeatingBendingProcessNew"/>
    <dgm:cxn modelId="{4164C803-A6F1-42EE-89FB-16798E133D1F}" type="presOf" srcId="{80DA1AEC-87A9-44A9-9EE7-6F3940BAB940}" destId="{A1A010B1-C439-4F6D-8524-959921E94B86}" srcOrd="0" destOrd="0" presId="urn:microsoft.com/office/officeart/2016/7/layout/RepeatingBendingProcessNew"/>
    <dgm:cxn modelId="{3F21EB13-5863-4BC2-BD90-FC7A4798E6D4}" type="presOf" srcId="{F40652D9-BD74-4042-A8C2-E43D18BC012C}" destId="{1090CAC8-070D-4935-9CFE-A07794EC3BA2}" srcOrd="0" destOrd="0" presId="urn:microsoft.com/office/officeart/2016/7/layout/RepeatingBendingProcessNew"/>
    <dgm:cxn modelId="{C49D7A1D-1EF9-48BB-B427-11C4BFD24195}" srcId="{60CD226E-61BE-4E88-AC06-00BBC06C2793}" destId="{F40652D9-BD74-4042-A8C2-E43D18BC012C}" srcOrd="3" destOrd="0" parTransId="{F5B0A67C-674E-47E5-B2C5-EF7452F409CB}" sibTransId="{F1D7837F-34C7-433C-945E-2A34CD16D703}"/>
    <dgm:cxn modelId="{47F52D1F-4353-4E6F-99DD-DD066EA32D07}" type="presOf" srcId="{60CD226E-61BE-4E88-AC06-00BBC06C2793}" destId="{217C53C8-4826-4BC6-A1F8-FD827CB99CC1}" srcOrd="0" destOrd="0" presId="urn:microsoft.com/office/officeart/2016/7/layout/RepeatingBendingProcessNew"/>
    <dgm:cxn modelId="{D8C08A2C-C72C-44A9-9310-5AB750678E2C}" type="presOf" srcId="{80DA1AEC-87A9-44A9-9EE7-6F3940BAB940}" destId="{76D16E2E-B06E-4B2D-85B6-1B8700B32ACD}" srcOrd="1" destOrd="0" presId="urn:microsoft.com/office/officeart/2016/7/layout/RepeatingBendingProcessNew"/>
    <dgm:cxn modelId="{E92FAE2D-E205-4D8E-B837-CD316259DFF0}" srcId="{60CD226E-61BE-4E88-AC06-00BBC06C2793}" destId="{714CE2F2-B957-4EDF-A63D-EE51EFE2C4DF}" srcOrd="2" destOrd="0" parTransId="{09F12739-1BCA-4CC9-B9A4-ADA61FB6FD7B}" sibTransId="{CF1B7B2C-1A06-44B6-A036-E604DC69AEC3}"/>
    <dgm:cxn modelId="{7694E037-05D1-45F0-831C-E9948CEBCE85}" type="presOf" srcId="{F1D7837F-34C7-433C-945E-2A34CD16D703}" destId="{5B506932-360A-47FC-875C-AAA9FBDA5C31}" srcOrd="0" destOrd="0" presId="urn:microsoft.com/office/officeart/2016/7/layout/RepeatingBendingProcessNew"/>
    <dgm:cxn modelId="{7F002660-9F7F-456A-9108-5C425C351AC1}" srcId="{60CD226E-61BE-4E88-AC06-00BBC06C2793}" destId="{BB13D5DD-CE11-4924-AD30-C7A6200E3FC7}" srcOrd="1" destOrd="0" parTransId="{E3FC2145-F563-406E-BCF7-FF071DD3326A}" sibTransId="{80DA1AEC-87A9-44A9-9EE7-6F3940BAB940}"/>
    <dgm:cxn modelId="{540F4F60-3770-411E-9FBE-80CA708EF585}" type="presOf" srcId="{7E1E8612-96B9-4578-9E45-82B4D3AB7CB3}" destId="{6BF26740-F1CA-4FCC-B68A-006EF5A6D251}" srcOrd="0" destOrd="0" presId="urn:microsoft.com/office/officeart/2016/7/layout/RepeatingBendingProcessNew"/>
    <dgm:cxn modelId="{93D2AD66-3B18-4597-90EE-0E55602BB927}" type="presOf" srcId="{9F43189D-BCEB-41B6-B87F-98E84C08AF10}" destId="{5AAEBE16-9D79-4BBD-A692-D0E3289A83D6}" srcOrd="0" destOrd="0" presId="urn:microsoft.com/office/officeart/2016/7/layout/RepeatingBendingProcessNew"/>
    <dgm:cxn modelId="{27D6496F-451B-461B-BC3E-5201A75D819F}" type="presOf" srcId="{BB13D5DD-CE11-4924-AD30-C7A6200E3FC7}" destId="{1FE8A337-AC00-490B-9665-086BBFE7532A}" srcOrd="0" destOrd="0" presId="urn:microsoft.com/office/officeart/2016/7/layout/RepeatingBendingProcessNew"/>
    <dgm:cxn modelId="{1D4F6B6F-52CA-4F13-986B-B0337D7635F1}" type="presOf" srcId="{AC187390-6DF8-4100-A5E1-857D46ABF508}" destId="{6380ACE5-62C6-4EBD-AAA2-13F89A14DADB}" srcOrd="0" destOrd="0" presId="urn:microsoft.com/office/officeart/2016/7/layout/RepeatingBendingProcessNew"/>
    <dgm:cxn modelId="{8568E197-A9B3-4143-B838-8DF6ABED6E5B}" type="presOf" srcId="{CF1B7B2C-1A06-44B6-A036-E604DC69AEC3}" destId="{FA456255-7EB7-4DC7-9B9D-3BA3378ADD0D}" srcOrd="1" destOrd="0" presId="urn:microsoft.com/office/officeart/2016/7/layout/RepeatingBendingProcessNew"/>
    <dgm:cxn modelId="{D6B0829C-0EE5-446B-9E66-366412D51AB4}" type="presOf" srcId="{714CE2F2-B957-4EDF-A63D-EE51EFE2C4DF}" destId="{DA225F6D-4A08-4E06-A927-CC49444A2702}" srcOrd="0" destOrd="0" presId="urn:microsoft.com/office/officeart/2016/7/layout/RepeatingBendingProcessNew"/>
    <dgm:cxn modelId="{C8885ABE-8599-4D3A-A89D-469E37B63711}" type="presOf" srcId="{021C22C0-3266-43F6-901F-86FA598183E1}" destId="{E414BC35-027B-48BC-B2CA-057052E79865}" srcOrd="0" destOrd="0" presId="urn:microsoft.com/office/officeart/2016/7/layout/RepeatingBendingProcessNew"/>
    <dgm:cxn modelId="{8C3171C9-50DA-46BF-87EC-D77C3217C651}" srcId="{60CD226E-61BE-4E88-AC06-00BBC06C2793}" destId="{9F43189D-BCEB-41B6-B87F-98E84C08AF10}" srcOrd="0" destOrd="0" parTransId="{6EA641E2-D84B-4BF9-BF54-0F2D568E417F}" sibTransId="{7E1E8612-96B9-4578-9E45-82B4D3AB7CB3}"/>
    <dgm:cxn modelId="{FE0247D0-364D-4519-B382-2AF43B35BB45}" type="presOf" srcId="{F1D7837F-34C7-433C-945E-2A34CD16D703}" destId="{61C8943D-D77B-4697-8D4C-123AA23A59BD}" srcOrd="1" destOrd="0" presId="urn:microsoft.com/office/officeart/2016/7/layout/RepeatingBendingProcessNew"/>
    <dgm:cxn modelId="{426CF1DA-82F8-40FB-B9D8-BD8DF6E25330}" srcId="{60CD226E-61BE-4E88-AC06-00BBC06C2793}" destId="{AC187390-6DF8-4100-A5E1-857D46ABF508}" srcOrd="4" destOrd="0" parTransId="{146CB6CD-0515-41D8-915C-3B3B6723E568}" sibTransId="{021C22C0-3266-43F6-901F-86FA598183E1}"/>
    <dgm:cxn modelId="{4A517ADD-4E62-4FC9-9E4F-176712D463CA}" type="presOf" srcId="{7E1E8612-96B9-4578-9E45-82B4D3AB7CB3}" destId="{39F080A3-C69F-4814-9EDC-8581D39600D5}" srcOrd="1" destOrd="0" presId="urn:microsoft.com/office/officeart/2016/7/layout/RepeatingBendingProcessNew"/>
    <dgm:cxn modelId="{7FD84E90-5712-4F64-B472-188808240D9C}" type="presParOf" srcId="{217C53C8-4826-4BC6-A1F8-FD827CB99CC1}" destId="{5AAEBE16-9D79-4BBD-A692-D0E3289A83D6}" srcOrd="0" destOrd="0" presId="urn:microsoft.com/office/officeart/2016/7/layout/RepeatingBendingProcessNew"/>
    <dgm:cxn modelId="{26E1F6D2-ED32-4C8F-AF6E-4063FA0D462D}" type="presParOf" srcId="{217C53C8-4826-4BC6-A1F8-FD827CB99CC1}" destId="{6BF26740-F1CA-4FCC-B68A-006EF5A6D251}" srcOrd="1" destOrd="0" presId="urn:microsoft.com/office/officeart/2016/7/layout/RepeatingBendingProcessNew"/>
    <dgm:cxn modelId="{CCA5561C-26C5-4EC5-A656-4148784226D3}" type="presParOf" srcId="{6BF26740-F1CA-4FCC-B68A-006EF5A6D251}" destId="{39F080A3-C69F-4814-9EDC-8581D39600D5}" srcOrd="0" destOrd="0" presId="urn:microsoft.com/office/officeart/2016/7/layout/RepeatingBendingProcessNew"/>
    <dgm:cxn modelId="{33D5E45C-FE00-48AA-8E1F-320A6B118C86}" type="presParOf" srcId="{217C53C8-4826-4BC6-A1F8-FD827CB99CC1}" destId="{1FE8A337-AC00-490B-9665-086BBFE7532A}" srcOrd="2" destOrd="0" presId="urn:microsoft.com/office/officeart/2016/7/layout/RepeatingBendingProcessNew"/>
    <dgm:cxn modelId="{9F0BBEB0-8BBC-4442-AB09-4A64D9C3945D}" type="presParOf" srcId="{217C53C8-4826-4BC6-A1F8-FD827CB99CC1}" destId="{A1A010B1-C439-4F6D-8524-959921E94B86}" srcOrd="3" destOrd="0" presId="urn:microsoft.com/office/officeart/2016/7/layout/RepeatingBendingProcessNew"/>
    <dgm:cxn modelId="{F444C9EA-C01C-4D49-9C1E-1645C4BB9A66}" type="presParOf" srcId="{A1A010B1-C439-4F6D-8524-959921E94B86}" destId="{76D16E2E-B06E-4B2D-85B6-1B8700B32ACD}" srcOrd="0" destOrd="0" presId="urn:microsoft.com/office/officeart/2016/7/layout/RepeatingBendingProcessNew"/>
    <dgm:cxn modelId="{B41C0D7C-9DB6-4A69-B9DD-53FBD59CFCB3}" type="presParOf" srcId="{217C53C8-4826-4BC6-A1F8-FD827CB99CC1}" destId="{DA225F6D-4A08-4E06-A927-CC49444A2702}" srcOrd="4" destOrd="0" presId="urn:microsoft.com/office/officeart/2016/7/layout/RepeatingBendingProcessNew"/>
    <dgm:cxn modelId="{F6891D20-E632-49C6-A36A-751A61982515}" type="presParOf" srcId="{217C53C8-4826-4BC6-A1F8-FD827CB99CC1}" destId="{7253E477-4ED8-4283-868B-2482B4899A57}" srcOrd="5" destOrd="0" presId="urn:microsoft.com/office/officeart/2016/7/layout/RepeatingBendingProcessNew"/>
    <dgm:cxn modelId="{55CA7A80-C0C3-450E-A021-09031325D7FD}" type="presParOf" srcId="{7253E477-4ED8-4283-868B-2482B4899A57}" destId="{FA456255-7EB7-4DC7-9B9D-3BA3378ADD0D}" srcOrd="0" destOrd="0" presId="urn:microsoft.com/office/officeart/2016/7/layout/RepeatingBendingProcessNew"/>
    <dgm:cxn modelId="{DEB1E5B7-6DD4-474A-8AA1-6F72F0FF7602}" type="presParOf" srcId="{217C53C8-4826-4BC6-A1F8-FD827CB99CC1}" destId="{1090CAC8-070D-4935-9CFE-A07794EC3BA2}" srcOrd="6" destOrd="0" presId="urn:microsoft.com/office/officeart/2016/7/layout/RepeatingBendingProcessNew"/>
    <dgm:cxn modelId="{345763E5-5D7A-40BA-A087-2C07C37B9B45}" type="presParOf" srcId="{217C53C8-4826-4BC6-A1F8-FD827CB99CC1}" destId="{5B506932-360A-47FC-875C-AAA9FBDA5C31}" srcOrd="7" destOrd="0" presId="urn:microsoft.com/office/officeart/2016/7/layout/RepeatingBendingProcessNew"/>
    <dgm:cxn modelId="{7D468FD4-68C6-483B-8A92-602EEE57C8A5}" type="presParOf" srcId="{5B506932-360A-47FC-875C-AAA9FBDA5C31}" destId="{61C8943D-D77B-4697-8D4C-123AA23A59BD}" srcOrd="0" destOrd="0" presId="urn:microsoft.com/office/officeart/2016/7/layout/RepeatingBendingProcessNew"/>
    <dgm:cxn modelId="{FFD76766-9263-4005-A9FF-02EE3181F829}" type="presParOf" srcId="{217C53C8-4826-4BC6-A1F8-FD827CB99CC1}" destId="{6380ACE5-62C6-4EBD-AAA2-13F89A14DADB}" srcOrd="8" destOrd="0" presId="urn:microsoft.com/office/officeart/2016/7/layout/RepeatingBendingProcessNew"/>
    <dgm:cxn modelId="{1405A599-43B9-44A0-9154-B829078AEFAF}" type="presParOf" srcId="{217C53C8-4826-4BC6-A1F8-FD827CB99CC1}" destId="{E414BC35-027B-48BC-B2CA-057052E79865}" srcOrd="9" destOrd="0" presId="urn:microsoft.com/office/officeart/2016/7/layout/RepeatingBendingProcessNew"/>
    <dgm:cxn modelId="{104E14E6-40B9-4E32-B83B-BC2D554184F2}" type="presParOf" srcId="{E414BC35-027B-48BC-B2CA-057052E79865}" destId="{C00420F9-E076-41EB-BF8F-9983FA9DC24E}" srcOrd="0" destOrd="0" presId="urn:microsoft.com/office/officeart/2016/7/layout/RepeatingBendingProcessNew"/>
    <dgm:cxn modelId="{DDE9CC64-2F7B-4222-96BC-DDDB135F6119}" type="presParOf" srcId="{217C53C8-4826-4BC6-A1F8-FD827CB99CC1}" destId="{8DB4DF89-2080-4E99-9ED4-399D49B1579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EB35A-9D6D-455F-9901-D3E8BFC902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43E6D1F1-CDD8-44A3-908E-2D20CDFED3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Initialization</a:t>
          </a:r>
        </a:p>
      </dgm:t>
    </dgm:pt>
    <dgm:pt modelId="{A85D2597-4FBC-4B4D-BBA3-B195175098B2}" type="parTrans" cxnId="{3B34A757-CD28-4C27-9C78-E688F7A06B73}">
      <dgm:prSet/>
      <dgm:spPr/>
      <dgm:t>
        <a:bodyPr/>
        <a:lstStyle/>
        <a:p>
          <a:endParaRPr lang="en-IN"/>
        </a:p>
      </dgm:t>
    </dgm:pt>
    <dgm:pt modelId="{A74E5061-35A4-4035-BC53-5BA1E2E9596F}" type="sibTrans" cxnId="{3B34A757-CD28-4C27-9C78-E688F7A06B73}">
      <dgm:prSet/>
      <dgm:spPr/>
      <dgm:t>
        <a:bodyPr/>
        <a:lstStyle/>
        <a:p>
          <a:endParaRPr lang="en-IN"/>
        </a:p>
      </dgm:t>
    </dgm:pt>
    <dgm:pt modelId="{2E0A2257-AF3F-45A2-8379-C404EA1A4F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Initialization Object </a:t>
          </a:r>
          <a:r>
            <a:rPr lang="en-IN" dirty="0" err="1"/>
            <a:t>CountVectorizer</a:t>
          </a:r>
          <a:endParaRPr lang="en-IN" dirty="0"/>
        </a:p>
      </dgm:t>
    </dgm:pt>
    <dgm:pt modelId="{E9CC5976-97E3-4DFD-B9B8-ACE80F74FBD7}" type="parTrans" cxnId="{A03C25E8-6995-4FA2-AF48-F2C744520320}">
      <dgm:prSet/>
      <dgm:spPr/>
      <dgm:t>
        <a:bodyPr/>
        <a:lstStyle/>
        <a:p>
          <a:endParaRPr lang="en-IN"/>
        </a:p>
      </dgm:t>
    </dgm:pt>
    <dgm:pt modelId="{11D29F1A-5DFC-4048-AEAE-7175D8E5B654}" type="sibTrans" cxnId="{A03C25E8-6995-4FA2-AF48-F2C744520320}">
      <dgm:prSet/>
      <dgm:spPr/>
      <dgm:t>
        <a:bodyPr/>
        <a:lstStyle/>
        <a:p>
          <a:endParaRPr lang="en-IN"/>
        </a:p>
      </dgm:t>
    </dgm:pt>
    <dgm:pt modelId="{0813D7FF-5E31-4D04-BDA6-FD36B1462D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Transforming</a:t>
          </a:r>
        </a:p>
      </dgm:t>
    </dgm:pt>
    <dgm:pt modelId="{A2AA79EA-008C-44BF-94F3-632E34E911B0}" type="parTrans" cxnId="{53045205-AB25-4B0B-823B-5722BEF2F5BB}">
      <dgm:prSet/>
      <dgm:spPr/>
      <dgm:t>
        <a:bodyPr/>
        <a:lstStyle/>
        <a:p>
          <a:endParaRPr lang="en-IN"/>
        </a:p>
      </dgm:t>
    </dgm:pt>
    <dgm:pt modelId="{B98F8B47-B33E-45EB-96D6-82E458CB11B1}" type="sibTrans" cxnId="{53045205-AB25-4B0B-823B-5722BEF2F5BB}">
      <dgm:prSet/>
      <dgm:spPr/>
      <dgm:t>
        <a:bodyPr/>
        <a:lstStyle/>
        <a:p>
          <a:endParaRPr lang="en-IN"/>
        </a:p>
      </dgm:t>
    </dgm:pt>
    <dgm:pt modelId="{E7DC86DB-8814-49EB-AAAC-45F718166F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Transforming data using </a:t>
          </a:r>
          <a:r>
            <a:rPr lang="en-IN" dirty="0" err="1"/>
            <a:t>CountVectorizer</a:t>
          </a:r>
          <a:r>
            <a:rPr lang="en-IN" dirty="0"/>
            <a:t> </a:t>
          </a:r>
        </a:p>
      </dgm:t>
    </dgm:pt>
    <dgm:pt modelId="{3DB4E4B9-08AD-4A6C-B16A-730C317EAD29}" type="parTrans" cxnId="{9A09FCE0-6F47-4528-884C-51FE57F22D27}">
      <dgm:prSet/>
      <dgm:spPr/>
      <dgm:t>
        <a:bodyPr/>
        <a:lstStyle/>
        <a:p>
          <a:endParaRPr lang="en-IN"/>
        </a:p>
      </dgm:t>
    </dgm:pt>
    <dgm:pt modelId="{7BF58DE4-2B56-4868-80FA-6C59CA8C9CF0}" type="sibTrans" cxnId="{9A09FCE0-6F47-4528-884C-51FE57F22D27}">
      <dgm:prSet/>
      <dgm:spPr/>
      <dgm:t>
        <a:bodyPr/>
        <a:lstStyle/>
        <a:p>
          <a:endParaRPr lang="en-IN"/>
        </a:p>
      </dgm:t>
    </dgm:pt>
    <dgm:pt modelId="{EAA1E57E-A423-48CC-ABAF-924D203AE93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err="1"/>
            <a:t>Dataframe</a:t>
          </a:r>
          <a:endParaRPr lang="en-IN" dirty="0"/>
        </a:p>
      </dgm:t>
    </dgm:pt>
    <dgm:pt modelId="{E8662969-E05E-468E-B296-434575BFDECF}" type="parTrans" cxnId="{7D03121F-226E-4082-9275-09EAC1742EB1}">
      <dgm:prSet/>
      <dgm:spPr/>
      <dgm:t>
        <a:bodyPr/>
        <a:lstStyle/>
        <a:p>
          <a:endParaRPr lang="en-IN"/>
        </a:p>
      </dgm:t>
    </dgm:pt>
    <dgm:pt modelId="{EC1D0FE5-775A-4DC4-9DCB-A37A8D549BC8}" type="sibTrans" cxnId="{7D03121F-226E-4082-9275-09EAC1742EB1}">
      <dgm:prSet/>
      <dgm:spPr/>
      <dgm:t>
        <a:bodyPr/>
        <a:lstStyle/>
        <a:p>
          <a:endParaRPr lang="en-IN"/>
        </a:p>
      </dgm:t>
    </dgm:pt>
    <dgm:pt modelId="{0A27C588-FB2A-4006-AC3D-892EB355A4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Converting Document-Term Matrix to a </a:t>
          </a:r>
          <a:r>
            <a:rPr lang="en-IN" dirty="0" err="1"/>
            <a:t>Dataframe</a:t>
          </a:r>
          <a:endParaRPr lang="en-IN" dirty="0"/>
        </a:p>
      </dgm:t>
    </dgm:pt>
    <dgm:pt modelId="{BAB8065C-C553-48F1-88AB-C150ECBEAAB2}" type="parTrans" cxnId="{C1D79FBE-8E09-40EE-A713-53AC427D23CF}">
      <dgm:prSet/>
      <dgm:spPr/>
      <dgm:t>
        <a:bodyPr/>
        <a:lstStyle/>
        <a:p>
          <a:endParaRPr lang="en-IN"/>
        </a:p>
      </dgm:t>
    </dgm:pt>
    <dgm:pt modelId="{3F4435C2-687D-4059-B098-C8E9749F9A22}" type="sibTrans" cxnId="{C1D79FBE-8E09-40EE-A713-53AC427D23CF}">
      <dgm:prSet/>
      <dgm:spPr/>
      <dgm:t>
        <a:bodyPr/>
        <a:lstStyle/>
        <a:p>
          <a:endParaRPr lang="en-IN"/>
        </a:p>
      </dgm:t>
    </dgm:pt>
    <dgm:pt modelId="{D9F5B77F-535C-4B2B-A66A-2EF15F59E81B}" type="pres">
      <dgm:prSet presAssocID="{D09EB35A-9D6D-455F-9901-D3E8BFC9027D}" presName="root" presStyleCnt="0">
        <dgm:presLayoutVars>
          <dgm:dir/>
          <dgm:resizeHandles val="exact"/>
        </dgm:presLayoutVars>
      </dgm:prSet>
      <dgm:spPr/>
    </dgm:pt>
    <dgm:pt modelId="{FBB10008-ECB7-46B6-B617-6CD899D7A429}" type="pres">
      <dgm:prSet presAssocID="{43E6D1F1-CDD8-44A3-908E-2D20CDFED3DF}" presName="compNode" presStyleCnt="0"/>
      <dgm:spPr/>
    </dgm:pt>
    <dgm:pt modelId="{08D34E72-8FBC-42A4-AA1A-DD14826E8112}" type="pres">
      <dgm:prSet presAssocID="{43E6D1F1-CDD8-44A3-908E-2D20CDFED3DF}" presName="bgRect" presStyleLbl="bgShp" presStyleIdx="0" presStyleCnt="3"/>
      <dgm:spPr/>
    </dgm:pt>
    <dgm:pt modelId="{878D3BE7-10D8-4DDB-9BA9-904CF2EAA99F}" type="pres">
      <dgm:prSet presAssocID="{43E6D1F1-CDD8-44A3-908E-2D20CDFED3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60313-432E-45F4-8C35-09AF39FAE346}" type="pres">
      <dgm:prSet presAssocID="{43E6D1F1-CDD8-44A3-908E-2D20CDFED3DF}" presName="spaceRect" presStyleCnt="0"/>
      <dgm:spPr/>
    </dgm:pt>
    <dgm:pt modelId="{CEF5D3D1-2240-4947-AF3F-DD471341CCD8}" type="pres">
      <dgm:prSet presAssocID="{43E6D1F1-CDD8-44A3-908E-2D20CDFED3DF}" presName="parTx" presStyleLbl="revTx" presStyleIdx="0" presStyleCnt="6">
        <dgm:presLayoutVars>
          <dgm:chMax val="0"/>
          <dgm:chPref val="0"/>
        </dgm:presLayoutVars>
      </dgm:prSet>
      <dgm:spPr/>
    </dgm:pt>
    <dgm:pt modelId="{BC987086-B9C1-4B13-AD1C-D18472EC5A8B}" type="pres">
      <dgm:prSet presAssocID="{43E6D1F1-CDD8-44A3-908E-2D20CDFED3DF}" presName="desTx" presStyleLbl="revTx" presStyleIdx="1" presStyleCnt="6">
        <dgm:presLayoutVars/>
      </dgm:prSet>
      <dgm:spPr/>
    </dgm:pt>
    <dgm:pt modelId="{1B662309-53B0-4217-84C9-5ED9074930A4}" type="pres">
      <dgm:prSet presAssocID="{A74E5061-35A4-4035-BC53-5BA1E2E9596F}" presName="sibTrans" presStyleCnt="0"/>
      <dgm:spPr/>
    </dgm:pt>
    <dgm:pt modelId="{3E9D47B7-8159-42BB-ACA6-F3634783C9AD}" type="pres">
      <dgm:prSet presAssocID="{0813D7FF-5E31-4D04-BDA6-FD36B1462D4E}" presName="compNode" presStyleCnt="0"/>
      <dgm:spPr/>
    </dgm:pt>
    <dgm:pt modelId="{469C76A5-6B64-4FD0-928B-8C95ED786D1B}" type="pres">
      <dgm:prSet presAssocID="{0813D7FF-5E31-4D04-BDA6-FD36B1462D4E}" presName="bgRect" presStyleLbl="bgShp" presStyleIdx="1" presStyleCnt="3"/>
      <dgm:spPr/>
    </dgm:pt>
    <dgm:pt modelId="{B860C86E-3FDF-4D82-A35A-FD7AD33939CA}" type="pres">
      <dgm:prSet presAssocID="{0813D7FF-5E31-4D04-BDA6-FD36B1462D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8A393F-D242-49D5-AEF2-425669E3463D}" type="pres">
      <dgm:prSet presAssocID="{0813D7FF-5E31-4D04-BDA6-FD36B1462D4E}" presName="spaceRect" presStyleCnt="0"/>
      <dgm:spPr/>
    </dgm:pt>
    <dgm:pt modelId="{373D6812-F0A7-4A9C-98A6-DF23DB010257}" type="pres">
      <dgm:prSet presAssocID="{0813D7FF-5E31-4D04-BDA6-FD36B1462D4E}" presName="parTx" presStyleLbl="revTx" presStyleIdx="2" presStyleCnt="6">
        <dgm:presLayoutVars>
          <dgm:chMax val="0"/>
          <dgm:chPref val="0"/>
        </dgm:presLayoutVars>
      </dgm:prSet>
      <dgm:spPr/>
    </dgm:pt>
    <dgm:pt modelId="{37F7BC62-CEF0-4FE4-9AC1-1BFB2562C96D}" type="pres">
      <dgm:prSet presAssocID="{0813D7FF-5E31-4D04-BDA6-FD36B1462D4E}" presName="desTx" presStyleLbl="revTx" presStyleIdx="3" presStyleCnt="6">
        <dgm:presLayoutVars/>
      </dgm:prSet>
      <dgm:spPr/>
    </dgm:pt>
    <dgm:pt modelId="{F4A4CFA2-ED70-4C92-872D-B3EF96953212}" type="pres">
      <dgm:prSet presAssocID="{B98F8B47-B33E-45EB-96D6-82E458CB11B1}" presName="sibTrans" presStyleCnt="0"/>
      <dgm:spPr/>
    </dgm:pt>
    <dgm:pt modelId="{2ED40F5D-2E05-4354-A050-861F7CE6E3EC}" type="pres">
      <dgm:prSet presAssocID="{EAA1E57E-A423-48CC-ABAF-924D203AE93F}" presName="compNode" presStyleCnt="0"/>
      <dgm:spPr/>
    </dgm:pt>
    <dgm:pt modelId="{19848A8B-F28E-41D5-A6ED-FAA9D7DF2509}" type="pres">
      <dgm:prSet presAssocID="{EAA1E57E-A423-48CC-ABAF-924D203AE93F}" presName="bgRect" presStyleLbl="bgShp" presStyleIdx="2" presStyleCnt="3"/>
      <dgm:spPr/>
    </dgm:pt>
    <dgm:pt modelId="{0CA3259E-1012-4F4D-94AF-9BCE301FF250}" type="pres">
      <dgm:prSet presAssocID="{EAA1E57E-A423-48CC-ABAF-924D203AE9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550796B-3B5B-4E68-AECC-4D59D023FED2}" type="pres">
      <dgm:prSet presAssocID="{EAA1E57E-A423-48CC-ABAF-924D203AE93F}" presName="spaceRect" presStyleCnt="0"/>
      <dgm:spPr/>
    </dgm:pt>
    <dgm:pt modelId="{A0124032-124C-4031-9C8E-C24FB5FAB35B}" type="pres">
      <dgm:prSet presAssocID="{EAA1E57E-A423-48CC-ABAF-924D203AE93F}" presName="parTx" presStyleLbl="revTx" presStyleIdx="4" presStyleCnt="6">
        <dgm:presLayoutVars>
          <dgm:chMax val="0"/>
          <dgm:chPref val="0"/>
        </dgm:presLayoutVars>
      </dgm:prSet>
      <dgm:spPr/>
    </dgm:pt>
    <dgm:pt modelId="{36ECE8BC-7304-4A10-B71A-C20C9CDD18E3}" type="pres">
      <dgm:prSet presAssocID="{EAA1E57E-A423-48CC-ABAF-924D203AE93F}" presName="desTx" presStyleLbl="revTx" presStyleIdx="5" presStyleCnt="6">
        <dgm:presLayoutVars/>
      </dgm:prSet>
      <dgm:spPr/>
    </dgm:pt>
  </dgm:ptLst>
  <dgm:cxnLst>
    <dgm:cxn modelId="{B0050703-D3A3-4768-87A6-4333E41BCDB5}" type="presOf" srcId="{0813D7FF-5E31-4D04-BDA6-FD36B1462D4E}" destId="{373D6812-F0A7-4A9C-98A6-DF23DB010257}" srcOrd="0" destOrd="0" presId="urn:microsoft.com/office/officeart/2018/2/layout/IconVerticalSolidList"/>
    <dgm:cxn modelId="{53045205-AB25-4B0B-823B-5722BEF2F5BB}" srcId="{D09EB35A-9D6D-455F-9901-D3E8BFC9027D}" destId="{0813D7FF-5E31-4D04-BDA6-FD36B1462D4E}" srcOrd="1" destOrd="0" parTransId="{A2AA79EA-008C-44BF-94F3-632E34E911B0}" sibTransId="{B98F8B47-B33E-45EB-96D6-82E458CB11B1}"/>
    <dgm:cxn modelId="{14F19314-65A3-4E7A-9897-171A852A3913}" type="presOf" srcId="{43E6D1F1-CDD8-44A3-908E-2D20CDFED3DF}" destId="{CEF5D3D1-2240-4947-AF3F-DD471341CCD8}" srcOrd="0" destOrd="0" presId="urn:microsoft.com/office/officeart/2018/2/layout/IconVerticalSolidList"/>
    <dgm:cxn modelId="{7D03121F-226E-4082-9275-09EAC1742EB1}" srcId="{D09EB35A-9D6D-455F-9901-D3E8BFC9027D}" destId="{EAA1E57E-A423-48CC-ABAF-924D203AE93F}" srcOrd="2" destOrd="0" parTransId="{E8662969-E05E-468E-B296-434575BFDECF}" sibTransId="{EC1D0FE5-775A-4DC4-9DCB-A37A8D549BC8}"/>
    <dgm:cxn modelId="{288D685F-932C-4E40-A8C8-5B9F5B7A467A}" type="presOf" srcId="{D09EB35A-9D6D-455F-9901-D3E8BFC9027D}" destId="{D9F5B77F-535C-4B2B-A66A-2EF15F59E81B}" srcOrd="0" destOrd="0" presId="urn:microsoft.com/office/officeart/2018/2/layout/IconVerticalSolidList"/>
    <dgm:cxn modelId="{45EE6060-ECD3-40B3-B74F-F3D365D326BD}" type="presOf" srcId="{EAA1E57E-A423-48CC-ABAF-924D203AE93F}" destId="{A0124032-124C-4031-9C8E-C24FB5FAB35B}" srcOrd="0" destOrd="0" presId="urn:microsoft.com/office/officeart/2018/2/layout/IconVerticalSolidList"/>
    <dgm:cxn modelId="{C1DF526B-6040-484C-AF51-896AE766BDA7}" type="presOf" srcId="{2E0A2257-AF3F-45A2-8379-C404EA1A4F98}" destId="{BC987086-B9C1-4B13-AD1C-D18472EC5A8B}" srcOrd="0" destOrd="0" presId="urn:microsoft.com/office/officeart/2018/2/layout/IconVerticalSolidList"/>
    <dgm:cxn modelId="{3B34A757-CD28-4C27-9C78-E688F7A06B73}" srcId="{D09EB35A-9D6D-455F-9901-D3E8BFC9027D}" destId="{43E6D1F1-CDD8-44A3-908E-2D20CDFED3DF}" srcOrd="0" destOrd="0" parTransId="{A85D2597-4FBC-4B4D-BBA3-B195175098B2}" sibTransId="{A74E5061-35A4-4035-BC53-5BA1E2E9596F}"/>
    <dgm:cxn modelId="{9B8560B2-7CE2-4FD1-9193-AFF1040270CE}" type="presOf" srcId="{0A27C588-FB2A-4006-AC3D-892EB355A48C}" destId="{36ECE8BC-7304-4A10-B71A-C20C9CDD18E3}" srcOrd="0" destOrd="0" presId="urn:microsoft.com/office/officeart/2018/2/layout/IconVerticalSolidList"/>
    <dgm:cxn modelId="{C1D79FBE-8E09-40EE-A713-53AC427D23CF}" srcId="{EAA1E57E-A423-48CC-ABAF-924D203AE93F}" destId="{0A27C588-FB2A-4006-AC3D-892EB355A48C}" srcOrd="0" destOrd="0" parTransId="{BAB8065C-C553-48F1-88AB-C150ECBEAAB2}" sibTransId="{3F4435C2-687D-4059-B098-C8E9749F9A22}"/>
    <dgm:cxn modelId="{68CBE4DD-1520-4810-A7A9-C49FCCD32D98}" type="presOf" srcId="{E7DC86DB-8814-49EB-AAAC-45F718166F63}" destId="{37F7BC62-CEF0-4FE4-9AC1-1BFB2562C96D}" srcOrd="0" destOrd="0" presId="urn:microsoft.com/office/officeart/2018/2/layout/IconVerticalSolidList"/>
    <dgm:cxn modelId="{9A09FCE0-6F47-4528-884C-51FE57F22D27}" srcId="{0813D7FF-5E31-4D04-BDA6-FD36B1462D4E}" destId="{E7DC86DB-8814-49EB-AAAC-45F718166F63}" srcOrd="0" destOrd="0" parTransId="{3DB4E4B9-08AD-4A6C-B16A-730C317EAD29}" sibTransId="{7BF58DE4-2B56-4868-80FA-6C59CA8C9CF0}"/>
    <dgm:cxn modelId="{A03C25E8-6995-4FA2-AF48-F2C744520320}" srcId="{43E6D1F1-CDD8-44A3-908E-2D20CDFED3DF}" destId="{2E0A2257-AF3F-45A2-8379-C404EA1A4F98}" srcOrd="0" destOrd="0" parTransId="{E9CC5976-97E3-4DFD-B9B8-ACE80F74FBD7}" sibTransId="{11D29F1A-5DFC-4048-AEAE-7175D8E5B654}"/>
    <dgm:cxn modelId="{07A8849C-3A6D-4A05-9E17-301A631D5F4D}" type="presParOf" srcId="{D9F5B77F-535C-4B2B-A66A-2EF15F59E81B}" destId="{FBB10008-ECB7-46B6-B617-6CD899D7A429}" srcOrd="0" destOrd="0" presId="urn:microsoft.com/office/officeart/2018/2/layout/IconVerticalSolidList"/>
    <dgm:cxn modelId="{EC869926-9EB8-4B85-9816-BF643DCC2F52}" type="presParOf" srcId="{FBB10008-ECB7-46B6-B617-6CD899D7A429}" destId="{08D34E72-8FBC-42A4-AA1A-DD14826E8112}" srcOrd="0" destOrd="0" presId="urn:microsoft.com/office/officeart/2018/2/layout/IconVerticalSolidList"/>
    <dgm:cxn modelId="{A88338C4-A451-43B5-8FCE-536010A97D7F}" type="presParOf" srcId="{FBB10008-ECB7-46B6-B617-6CD899D7A429}" destId="{878D3BE7-10D8-4DDB-9BA9-904CF2EAA99F}" srcOrd="1" destOrd="0" presId="urn:microsoft.com/office/officeart/2018/2/layout/IconVerticalSolidList"/>
    <dgm:cxn modelId="{D9E02B30-0015-4FCD-9422-3B08FC419A1D}" type="presParOf" srcId="{FBB10008-ECB7-46B6-B617-6CD899D7A429}" destId="{E2E60313-432E-45F4-8C35-09AF39FAE346}" srcOrd="2" destOrd="0" presId="urn:microsoft.com/office/officeart/2018/2/layout/IconVerticalSolidList"/>
    <dgm:cxn modelId="{48E6AFBF-690C-4E09-87DD-CF1976CE30C8}" type="presParOf" srcId="{FBB10008-ECB7-46B6-B617-6CD899D7A429}" destId="{CEF5D3D1-2240-4947-AF3F-DD471341CCD8}" srcOrd="3" destOrd="0" presId="urn:microsoft.com/office/officeart/2018/2/layout/IconVerticalSolidList"/>
    <dgm:cxn modelId="{C2E53DFA-BBB8-46F5-8766-09DD86FB38DE}" type="presParOf" srcId="{FBB10008-ECB7-46B6-B617-6CD899D7A429}" destId="{BC987086-B9C1-4B13-AD1C-D18472EC5A8B}" srcOrd="4" destOrd="0" presId="urn:microsoft.com/office/officeart/2018/2/layout/IconVerticalSolidList"/>
    <dgm:cxn modelId="{30658237-1B90-4400-9160-319920608B14}" type="presParOf" srcId="{D9F5B77F-535C-4B2B-A66A-2EF15F59E81B}" destId="{1B662309-53B0-4217-84C9-5ED9074930A4}" srcOrd="1" destOrd="0" presId="urn:microsoft.com/office/officeart/2018/2/layout/IconVerticalSolidList"/>
    <dgm:cxn modelId="{83234CD0-4392-4B21-8AD3-8980861AA340}" type="presParOf" srcId="{D9F5B77F-535C-4B2B-A66A-2EF15F59E81B}" destId="{3E9D47B7-8159-42BB-ACA6-F3634783C9AD}" srcOrd="2" destOrd="0" presId="urn:microsoft.com/office/officeart/2018/2/layout/IconVerticalSolidList"/>
    <dgm:cxn modelId="{C8D4746F-3218-4E4D-8AF8-A354831ED986}" type="presParOf" srcId="{3E9D47B7-8159-42BB-ACA6-F3634783C9AD}" destId="{469C76A5-6B64-4FD0-928B-8C95ED786D1B}" srcOrd="0" destOrd="0" presId="urn:microsoft.com/office/officeart/2018/2/layout/IconVerticalSolidList"/>
    <dgm:cxn modelId="{FACED360-25D8-4EBC-A53E-B1A8C0078972}" type="presParOf" srcId="{3E9D47B7-8159-42BB-ACA6-F3634783C9AD}" destId="{B860C86E-3FDF-4D82-A35A-FD7AD33939CA}" srcOrd="1" destOrd="0" presId="urn:microsoft.com/office/officeart/2018/2/layout/IconVerticalSolidList"/>
    <dgm:cxn modelId="{8F34D8F3-0EF1-4D3C-A189-BC7DC9811C7F}" type="presParOf" srcId="{3E9D47B7-8159-42BB-ACA6-F3634783C9AD}" destId="{0E8A393F-D242-49D5-AEF2-425669E3463D}" srcOrd="2" destOrd="0" presId="urn:microsoft.com/office/officeart/2018/2/layout/IconVerticalSolidList"/>
    <dgm:cxn modelId="{EC6DEE70-E5FF-4C8F-933E-CF86ACA76BE9}" type="presParOf" srcId="{3E9D47B7-8159-42BB-ACA6-F3634783C9AD}" destId="{373D6812-F0A7-4A9C-98A6-DF23DB010257}" srcOrd="3" destOrd="0" presId="urn:microsoft.com/office/officeart/2018/2/layout/IconVerticalSolidList"/>
    <dgm:cxn modelId="{9BEE8D70-F0B2-4E65-8244-5E9C99235325}" type="presParOf" srcId="{3E9D47B7-8159-42BB-ACA6-F3634783C9AD}" destId="{37F7BC62-CEF0-4FE4-9AC1-1BFB2562C96D}" srcOrd="4" destOrd="0" presId="urn:microsoft.com/office/officeart/2018/2/layout/IconVerticalSolidList"/>
    <dgm:cxn modelId="{03E5D2F5-3D6D-4108-ABEE-C4E9C1970FF1}" type="presParOf" srcId="{D9F5B77F-535C-4B2B-A66A-2EF15F59E81B}" destId="{F4A4CFA2-ED70-4C92-872D-B3EF96953212}" srcOrd="3" destOrd="0" presId="urn:microsoft.com/office/officeart/2018/2/layout/IconVerticalSolidList"/>
    <dgm:cxn modelId="{DBBBE4D6-38B0-495A-B847-3E18EDDCF190}" type="presParOf" srcId="{D9F5B77F-535C-4B2B-A66A-2EF15F59E81B}" destId="{2ED40F5D-2E05-4354-A050-861F7CE6E3EC}" srcOrd="4" destOrd="0" presId="urn:microsoft.com/office/officeart/2018/2/layout/IconVerticalSolidList"/>
    <dgm:cxn modelId="{BCA2DFB3-63F2-4376-80D7-C69AB15B5EC4}" type="presParOf" srcId="{2ED40F5D-2E05-4354-A050-861F7CE6E3EC}" destId="{19848A8B-F28E-41D5-A6ED-FAA9D7DF2509}" srcOrd="0" destOrd="0" presId="urn:microsoft.com/office/officeart/2018/2/layout/IconVerticalSolidList"/>
    <dgm:cxn modelId="{D45822D5-3117-4EBC-A89F-4DA4F49064A8}" type="presParOf" srcId="{2ED40F5D-2E05-4354-A050-861F7CE6E3EC}" destId="{0CA3259E-1012-4F4D-94AF-9BCE301FF250}" srcOrd="1" destOrd="0" presId="urn:microsoft.com/office/officeart/2018/2/layout/IconVerticalSolidList"/>
    <dgm:cxn modelId="{3F1B2907-E3BA-42DD-9A3E-DF6C8B6B032B}" type="presParOf" srcId="{2ED40F5D-2E05-4354-A050-861F7CE6E3EC}" destId="{5550796B-3B5B-4E68-AECC-4D59D023FED2}" srcOrd="2" destOrd="0" presId="urn:microsoft.com/office/officeart/2018/2/layout/IconVerticalSolidList"/>
    <dgm:cxn modelId="{80AADF71-591E-4434-B800-DFDD90BAB665}" type="presParOf" srcId="{2ED40F5D-2E05-4354-A050-861F7CE6E3EC}" destId="{A0124032-124C-4031-9C8E-C24FB5FAB35B}" srcOrd="3" destOrd="0" presId="urn:microsoft.com/office/officeart/2018/2/layout/IconVerticalSolidList"/>
    <dgm:cxn modelId="{51946ACF-E1B1-422A-9DF6-A8211CEA42E2}" type="presParOf" srcId="{2ED40F5D-2E05-4354-A050-861F7CE6E3EC}" destId="{36ECE8BC-7304-4A10-B71A-C20C9CDD18E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9EB35A-9D6D-455F-9901-D3E8BFC902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43E6D1F1-CDD8-44A3-908E-2D20CDFED3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Initialization</a:t>
          </a:r>
        </a:p>
      </dgm:t>
    </dgm:pt>
    <dgm:pt modelId="{A85D2597-4FBC-4B4D-BBA3-B195175098B2}" type="parTrans" cxnId="{3B34A757-CD28-4C27-9C78-E688F7A06B73}">
      <dgm:prSet/>
      <dgm:spPr/>
      <dgm:t>
        <a:bodyPr/>
        <a:lstStyle/>
        <a:p>
          <a:endParaRPr lang="en-IN"/>
        </a:p>
      </dgm:t>
    </dgm:pt>
    <dgm:pt modelId="{A74E5061-35A4-4035-BC53-5BA1E2E9596F}" type="sibTrans" cxnId="{3B34A757-CD28-4C27-9C78-E688F7A06B73}">
      <dgm:prSet/>
      <dgm:spPr/>
      <dgm:t>
        <a:bodyPr/>
        <a:lstStyle/>
        <a:p>
          <a:endParaRPr lang="en-IN"/>
        </a:p>
      </dgm:t>
    </dgm:pt>
    <dgm:pt modelId="{2E0A2257-AF3F-45A2-8379-C404EA1A4F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Initialization Object </a:t>
          </a:r>
          <a:r>
            <a:rPr lang="en-IN" dirty="0" err="1"/>
            <a:t>TfidfVectorizer</a:t>
          </a:r>
          <a:endParaRPr lang="en-IN" dirty="0"/>
        </a:p>
      </dgm:t>
    </dgm:pt>
    <dgm:pt modelId="{E9CC5976-97E3-4DFD-B9B8-ACE80F74FBD7}" type="parTrans" cxnId="{A03C25E8-6995-4FA2-AF48-F2C744520320}">
      <dgm:prSet/>
      <dgm:spPr/>
      <dgm:t>
        <a:bodyPr/>
        <a:lstStyle/>
        <a:p>
          <a:endParaRPr lang="en-IN"/>
        </a:p>
      </dgm:t>
    </dgm:pt>
    <dgm:pt modelId="{11D29F1A-5DFC-4048-AEAE-7175D8E5B654}" type="sibTrans" cxnId="{A03C25E8-6995-4FA2-AF48-F2C744520320}">
      <dgm:prSet/>
      <dgm:spPr/>
      <dgm:t>
        <a:bodyPr/>
        <a:lstStyle/>
        <a:p>
          <a:endParaRPr lang="en-IN"/>
        </a:p>
      </dgm:t>
    </dgm:pt>
    <dgm:pt modelId="{0813D7FF-5E31-4D04-BDA6-FD36B1462D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Transforming</a:t>
          </a:r>
        </a:p>
      </dgm:t>
    </dgm:pt>
    <dgm:pt modelId="{A2AA79EA-008C-44BF-94F3-632E34E911B0}" type="parTrans" cxnId="{53045205-AB25-4B0B-823B-5722BEF2F5BB}">
      <dgm:prSet/>
      <dgm:spPr/>
      <dgm:t>
        <a:bodyPr/>
        <a:lstStyle/>
        <a:p>
          <a:endParaRPr lang="en-IN"/>
        </a:p>
      </dgm:t>
    </dgm:pt>
    <dgm:pt modelId="{B98F8B47-B33E-45EB-96D6-82E458CB11B1}" type="sibTrans" cxnId="{53045205-AB25-4B0B-823B-5722BEF2F5BB}">
      <dgm:prSet/>
      <dgm:spPr/>
      <dgm:t>
        <a:bodyPr/>
        <a:lstStyle/>
        <a:p>
          <a:endParaRPr lang="en-IN"/>
        </a:p>
      </dgm:t>
    </dgm:pt>
    <dgm:pt modelId="{E7DC86DB-8814-49EB-AAAC-45F718166F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Transforming data using </a:t>
          </a:r>
          <a:r>
            <a:rPr lang="en-IN" dirty="0" err="1"/>
            <a:t>TfidfVectorizer</a:t>
          </a:r>
          <a:r>
            <a:rPr lang="en-IN" dirty="0"/>
            <a:t> </a:t>
          </a:r>
        </a:p>
      </dgm:t>
    </dgm:pt>
    <dgm:pt modelId="{3DB4E4B9-08AD-4A6C-B16A-730C317EAD29}" type="parTrans" cxnId="{9A09FCE0-6F47-4528-884C-51FE57F22D27}">
      <dgm:prSet/>
      <dgm:spPr/>
      <dgm:t>
        <a:bodyPr/>
        <a:lstStyle/>
        <a:p>
          <a:endParaRPr lang="en-IN"/>
        </a:p>
      </dgm:t>
    </dgm:pt>
    <dgm:pt modelId="{7BF58DE4-2B56-4868-80FA-6C59CA8C9CF0}" type="sibTrans" cxnId="{9A09FCE0-6F47-4528-884C-51FE57F22D27}">
      <dgm:prSet/>
      <dgm:spPr/>
      <dgm:t>
        <a:bodyPr/>
        <a:lstStyle/>
        <a:p>
          <a:endParaRPr lang="en-IN"/>
        </a:p>
      </dgm:t>
    </dgm:pt>
    <dgm:pt modelId="{EAA1E57E-A423-48CC-ABAF-924D203AE93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err="1"/>
            <a:t>Dataframe</a:t>
          </a:r>
          <a:endParaRPr lang="en-IN" dirty="0"/>
        </a:p>
      </dgm:t>
    </dgm:pt>
    <dgm:pt modelId="{E8662969-E05E-468E-B296-434575BFDECF}" type="parTrans" cxnId="{7D03121F-226E-4082-9275-09EAC1742EB1}">
      <dgm:prSet/>
      <dgm:spPr/>
      <dgm:t>
        <a:bodyPr/>
        <a:lstStyle/>
        <a:p>
          <a:endParaRPr lang="en-IN"/>
        </a:p>
      </dgm:t>
    </dgm:pt>
    <dgm:pt modelId="{EC1D0FE5-775A-4DC4-9DCB-A37A8D549BC8}" type="sibTrans" cxnId="{7D03121F-226E-4082-9275-09EAC1742EB1}">
      <dgm:prSet/>
      <dgm:spPr/>
      <dgm:t>
        <a:bodyPr/>
        <a:lstStyle/>
        <a:p>
          <a:endParaRPr lang="en-IN"/>
        </a:p>
      </dgm:t>
    </dgm:pt>
    <dgm:pt modelId="{0A27C588-FB2A-4006-AC3D-892EB355A4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Converting TF-IDF vectors to a </a:t>
          </a:r>
          <a:r>
            <a:rPr lang="en-IN" dirty="0" err="1"/>
            <a:t>Dataframe</a:t>
          </a:r>
          <a:endParaRPr lang="en-IN" dirty="0"/>
        </a:p>
      </dgm:t>
    </dgm:pt>
    <dgm:pt modelId="{BAB8065C-C553-48F1-88AB-C150ECBEAAB2}" type="parTrans" cxnId="{C1D79FBE-8E09-40EE-A713-53AC427D23CF}">
      <dgm:prSet/>
      <dgm:spPr/>
      <dgm:t>
        <a:bodyPr/>
        <a:lstStyle/>
        <a:p>
          <a:endParaRPr lang="en-IN"/>
        </a:p>
      </dgm:t>
    </dgm:pt>
    <dgm:pt modelId="{3F4435C2-687D-4059-B098-C8E9749F9A22}" type="sibTrans" cxnId="{C1D79FBE-8E09-40EE-A713-53AC427D23CF}">
      <dgm:prSet/>
      <dgm:spPr/>
      <dgm:t>
        <a:bodyPr/>
        <a:lstStyle/>
        <a:p>
          <a:endParaRPr lang="en-IN"/>
        </a:p>
      </dgm:t>
    </dgm:pt>
    <dgm:pt modelId="{D9F5B77F-535C-4B2B-A66A-2EF15F59E81B}" type="pres">
      <dgm:prSet presAssocID="{D09EB35A-9D6D-455F-9901-D3E8BFC9027D}" presName="root" presStyleCnt="0">
        <dgm:presLayoutVars>
          <dgm:dir/>
          <dgm:resizeHandles val="exact"/>
        </dgm:presLayoutVars>
      </dgm:prSet>
      <dgm:spPr/>
    </dgm:pt>
    <dgm:pt modelId="{FBB10008-ECB7-46B6-B617-6CD899D7A429}" type="pres">
      <dgm:prSet presAssocID="{43E6D1F1-CDD8-44A3-908E-2D20CDFED3DF}" presName="compNode" presStyleCnt="0"/>
      <dgm:spPr/>
    </dgm:pt>
    <dgm:pt modelId="{08D34E72-8FBC-42A4-AA1A-DD14826E8112}" type="pres">
      <dgm:prSet presAssocID="{43E6D1F1-CDD8-44A3-908E-2D20CDFED3DF}" presName="bgRect" presStyleLbl="bgShp" presStyleIdx="0" presStyleCnt="3"/>
      <dgm:spPr/>
    </dgm:pt>
    <dgm:pt modelId="{878D3BE7-10D8-4DDB-9BA9-904CF2EAA99F}" type="pres">
      <dgm:prSet presAssocID="{43E6D1F1-CDD8-44A3-908E-2D20CDFED3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60313-432E-45F4-8C35-09AF39FAE346}" type="pres">
      <dgm:prSet presAssocID="{43E6D1F1-CDD8-44A3-908E-2D20CDFED3DF}" presName="spaceRect" presStyleCnt="0"/>
      <dgm:spPr/>
    </dgm:pt>
    <dgm:pt modelId="{CEF5D3D1-2240-4947-AF3F-DD471341CCD8}" type="pres">
      <dgm:prSet presAssocID="{43E6D1F1-CDD8-44A3-908E-2D20CDFED3DF}" presName="parTx" presStyleLbl="revTx" presStyleIdx="0" presStyleCnt="6">
        <dgm:presLayoutVars>
          <dgm:chMax val="0"/>
          <dgm:chPref val="0"/>
        </dgm:presLayoutVars>
      </dgm:prSet>
      <dgm:spPr/>
    </dgm:pt>
    <dgm:pt modelId="{BC987086-B9C1-4B13-AD1C-D18472EC5A8B}" type="pres">
      <dgm:prSet presAssocID="{43E6D1F1-CDD8-44A3-908E-2D20CDFED3DF}" presName="desTx" presStyleLbl="revTx" presStyleIdx="1" presStyleCnt="6">
        <dgm:presLayoutVars/>
      </dgm:prSet>
      <dgm:spPr/>
    </dgm:pt>
    <dgm:pt modelId="{1B662309-53B0-4217-84C9-5ED9074930A4}" type="pres">
      <dgm:prSet presAssocID="{A74E5061-35A4-4035-BC53-5BA1E2E9596F}" presName="sibTrans" presStyleCnt="0"/>
      <dgm:spPr/>
    </dgm:pt>
    <dgm:pt modelId="{3E9D47B7-8159-42BB-ACA6-F3634783C9AD}" type="pres">
      <dgm:prSet presAssocID="{0813D7FF-5E31-4D04-BDA6-FD36B1462D4E}" presName="compNode" presStyleCnt="0"/>
      <dgm:spPr/>
    </dgm:pt>
    <dgm:pt modelId="{469C76A5-6B64-4FD0-928B-8C95ED786D1B}" type="pres">
      <dgm:prSet presAssocID="{0813D7FF-5E31-4D04-BDA6-FD36B1462D4E}" presName="bgRect" presStyleLbl="bgShp" presStyleIdx="1" presStyleCnt="3"/>
      <dgm:spPr/>
    </dgm:pt>
    <dgm:pt modelId="{B860C86E-3FDF-4D82-A35A-FD7AD33939CA}" type="pres">
      <dgm:prSet presAssocID="{0813D7FF-5E31-4D04-BDA6-FD36B1462D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8A393F-D242-49D5-AEF2-425669E3463D}" type="pres">
      <dgm:prSet presAssocID="{0813D7FF-5E31-4D04-BDA6-FD36B1462D4E}" presName="spaceRect" presStyleCnt="0"/>
      <dgm:spPr/>
    </dgm:pt>
    <dgm:pt modelId="{373D6812-F0A7-4A9C-98A6-DF23DB010257}" type="pres">
      <dgm:prSet presAssocID="{0813D7FF-5E31-4D04-BDA6-FD36B1462D4E}" presName="parTx" presStyleLbl="revTx" presStyleIdx="2" presStyleCnt="6">
        <dgm:presLayoutVars>
          <dgm:chMax val="0"/>
          <dgm:chPref val="0"/>
        </dgm:presLayoutVars>
      </dgm:prSet>
      <dgm:spPr/>
    </dgm:pt>
    <dgm:pt modelId="{37F7BC62-CEF0-4FE4-9AC1-1BFB2562C96D}" type="pres">
      <dgm:prSet presAssocID="{0813D7FF-5E31-4D04-BDA6-FD36B1462D4E}" presName="desTx" presStyleLbl="revTx" presStyleIdx="3" presStyleCnt="6">
        <dgm:presLayoutVars/>
      </dgm:prSet>
      <dgm:spPr/>
    </dgm:pt>
    <dgm:pt modelId="{F4A4CFA2-ED70-4C92-872D-B3EF96953212}" type="pres">
      <dgm:prSet presAssocID="{B98F8B47-B33E-45EB-96D6-82E458CB11B1}" presName="sibTrans" presStyleCnt="0"/>
      <dgm:spPr/>
    </dgm:pt>
    <dgm:pt modelId="{2ED40F5D-2E05-4354-A050-861F7CE6E3EC}" type="pres">
      <dgm:prSet presAssocID="{EAA1E57E-A423-48CC-ABAF-924D203AE93F}" presName="compNode" presStyleCnt="0"/>
      <dgm:spPr/>
    </dgm:pt>
    <dgm:pt modelId="{19848A8B-F28E-41D5-A6ED-FAA9D7DF2509}" type="pres">
      <dgm:prSet presAssocID="{EAA1E57E-A423-48CC-ABAF-924D203AE93F}" presName="bgRect" presStyleLbl="bgShp" presStyleIdx="2" presStyleCnt="3"/>
      <dgm:spPr/>
    </dgm:pt>
    <dgm:pt modelId="{0CA3259E-1012-4F4D-94AF-9BCE301FF250}" type="pres">
      <dgm:prSet presAssocID="{EAA1E57E-A423-48CC-ABAF-924D203AE9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550796B-3B5B-4E68-AECC-4D59D023FED2}" type="pres">
      <dgm:prSet presAssocID="{EAA1E57E-A423-48CC-ABAF-924D203AE93F}" presName="spaceRect" presStyleCnt="0"/>
      <dgm:spPr/>
    </dgm:pt>
    <dgm:pt modelId="{A0124032-124C-4031-9C8E-C24FB5FAB35B}" type="pres">
      <dgm:prSet presAssocID="{EAA1E57E-A423-48CC-ABAF-924D203AE93F}" presName="parTx" presStyleLbl="revTx" presStyleIdx="4" presStyleCnt="6">
        <dgm:presLayoutVars>
          <dgm:chMax val="0"/>
          <dgm:chPref val="0"/>
        </dgm:presLayoutVars>
      </dgm:prSet>
      <dgm:spPr/>
    </dgm:pt>
    <dgm:pt modelId="{36ECE8BC-7304-4A10-B71A-C20C9CDD18E3}" type="pres">
      <dgm:prSet presAssocID="{EAA1E57E-A423-48CC-ABAF-924D203AE93F}" presName="desTx" presStyleLbl="revTx" presStyleIdx="5" presStyleCnt="6">
        <dgm:presLayoutVars/>
      </dgm:prSet>
      <dgm:spPr/>
    </dgm:pt>
  </dgm:ptLst>
  <dgm:cxnLst>
    <dgm:cxn modelId="{B0050703-D3A3-4768-87A6-4333E41BCDB5}" type="presOf" srcId="{0813D7FF-5E31-4D04-BDA6-FD36B1462D4E}" destId="{373D6812-F0A7-4A9C-98A6-DF23DB010257}" srcOrd="0" destOrd="0" presId="urn:microsoft.com/office/officeart/2018/2/layout/IconVerticalSolidList"/>
    <dgm:cxn modelId="{53045205-AB25-4B0B-823B-5722BEF2F5BB}" srcId="{D09EB35A-9D6D-455F-9901-D3E8BFC9027D}" destId="{0813D7FF-5E31-4D04-BDA6-FD36B1462D4E}" srcOrd="1" destOrd="0" parTransId="{A2AA79EA-008C-44BF-94F3-632E34E911B0}" sibTransId="{B98F8B47-B33E-45EB-96D6-82E458CB11B1}"/>
    <dgm:cxn modelId="{14F19314-65A3-4E7A-9897-171A852A3913}" type="presOf" srcId="{43E6D1F1-CDD8-44A3-908E-2D20CDFED3DF}" destId="{CEF5D3D1-2240-4947-AF3F-DD471341CCD8}" srcOrd="0" destOrd="0" presId="urn:microsoft.com/office/officeart/2018/2/layout/IconVerticalSolidList"/>
    <dgm:cxn modelId="{7D03121F-226E-4082-9275-09EAC1742EB1}" srcId="{D09EB35A-9D6D-455F-9901-D3E8BFC9027D}" destId="{EAA1E57E-A423-48CC-ABAF-924D203AE93F}" srcOrd="2" destOrd="0" parTransId="{E8662969-E05E-468E-B296-434575BFDECF}" sibTransId="{EC1D0FE5-775A-4DC4-9DCB-A37A8D549BC8}"/>
    <dgm:cxn modelId="{288D685F-932C-4E40-A8C8-5B9F5B7A467A}" type="presOf" srcId="{D09EB35A-9D6D-455F-9901-D3E8BFC9027D}" destId="{D9F5B77F-535C-4B2B-A66A-2EF15F59E81B}" srcOrd="0" destOrd="0" presId="urn:microsoft.com/office/officeart/2018/2/layout/IconVerticalSolidList"/>
    <dgm:cxn modelId="{45EE6060-ECD3-40B3-B74F-F3D365D326BD}" type="presOf" srcId="{EAA1E57E-A423-48CC-ABAF-924D203AE93F}" destId="{A0124032-124C-4031-9C8E-C24FB5FAB35B}" srcOrd="0" destOrd="0" presId="urn:microsoft.com/office/officeart/2018/2/layout/IconVerticalSolidList"/>
    <dgm:cxn modelId="{C1DF526B-6040-484C-AF51-896AE766BDA7}" type="presOf" srcId="{2E0A2257-AF3F-45A2-8379-C404EA1A4F98}" destId="{BC987086-B9C1-4B13-AD1C-D18472EC5A8B}" srcOrd="0" destOrd="0" presId="urn:microsoft.com/office/officeart/2018/2/layout/IconVerticalSolidList"/>
    <dgm:cxn modelId="{3B34A757-CD28-4C27-9C78-E688F7A06B73}" srcId="{D09EB35A-9D6D-455F-9901-D3E8BFC9027D}" destId="{43E6D1F1-CDD8-44A3-908E-2D20CDFED3DF}" srcOrd="0" destOrd="0" parTransId="{A85D2597-4FBC-4B4D-BBA3-B195175098B2}" sibTransId="{A74E5061-35A4-4035-BC53-5BA1E2E9596F}"/>
    <dgm:cxn modelId="{9B8560B2-7CE2-4FD1-9193-AFF1040270CE}" type="presOf" srcId="{0A27C588-FB2A-4006-AC3D-892EB355A48C}" destId="{36ECE8BC-7304-4A10-B71A-C20C9CDD18E3}" srcOrd="0" destOrd="0" presId="urn:microsoft.com/office/officeart/2018/2/layout/IconVerticalSolidList"/>
    <dgm:cxn modelId="{C1D79FBE-8E09-40EE-A713-53AC427D23CF}" srcId="{EAA1E57E-A423-48CC-ABAF-924D203AE93F}" destId="{0A27C588-FB2A-4006-AC3D-892EB355A48C}" srcOrd="0" destOrd="0" parTransId="{BAB8065C-C553-48F1-88AB-C150ECBEAAB2}" sibTransId="{3F4435C2-687D-4059-B098-C8E9749F9A22}"/>
    <dgm:cxn modelId="{68CBE4DD-1520-4810-A7A9-C49FCCD32D98}" type="presOf" srcId="{E7DC86DB-8814-49EB-AAAC-45F718166F63}" destId="{37F7BC62-CEF0-4FE4-9AC1-1BFB2562C96D}" srcOrd="0" destOrd="0" presId="urn:microsoft.com/office/officeart/2018/2/layout/IconVerticalSolidList"/>
    <dgm:cxn modelId="{9A09FCE0-6F47-4528-884C-51FE57F22D27}" srcId="{0813D7FF-5E31-4D04-BDA6-FD36B1462D4E}" destId="{E7DC86DB-8814-49EB-AAAC-45F718166F63}" srcOrd="0" destOrd="0" parTransId="{3DB4E4B9-08AD-4A6C-B16A-730C317EAD29}" sibTransId="{7BF58DE4-2B56-4868-80FA-6C59CA8C9CF0}"/>
    <dgm:cxn modelId="{A03C25E8-6995-4FA2-AF48-F2C744520320}" srcId="{43E6D1F1-CDD8-44A3-908E-2D20CDFED3DF}" destId="{2E0A2257-AF3F-45A2-8379-C404EA1A4F98}" srcOrd="0" destOrd="0" parTransId="{E9CC5976-97E3-4DFD-B9B8-ACE80F74FBD7}" sibTransId="{11D29F1A-5DFC-4048-AEAE-7175D8E5B654}"/>
    <dgm:cxn modelId="{07A8849C-3A6D-4A05-9E17-301A631D5F4D}" type="presParOf" srcId="{D9F5B77F-535C-4B2B-A66A-2EF15F59E81B}" destId="{FBB10008-ECB7-46B6-B617-6CD899D7A429}" srcOrd="0" destOrd="0" presId="urn:microsoft.com/office/officeart/2018/2/layout/IconVerticalSolidList"/>
    <dgm:cxn modelId="{EC869926-9EB8-4B85-9816-BF643DCC2F52}" type="presParOf" srcId="{FBB10008-ECB7-46B6-B617-6CD899D7A429}" destId="{08D34E72-8FBC-42A4-AA1A-DD14826E8112}" srcOrd="0" destOrd="0" presId="urn:microsoft.com/office/officeart/2018/2/layout/IconVerticalSolidList"/>
    <dgm:cxn modelId="{A88338C4-A451-43B5-8FCE-536010A97D7F}" type="presParOf" srcId="{FBB10008-ECB7-46B6-B617-6CD899D7A429}" destId="{878D3BE7-10D8-4DDB-9BA9-904CF2EAA99F}" srcOrd="1" destOrd="0" presId="urn:microsoft.com/office/officeart/2018/2/layout/IconVerticalSolidList"/>
    <dgm:cxn modelId="{D9E02B30-0015-4FCD-9422-3B08FC419A1D}" type="presParOf" srcId="{FBB10008-ECB7-46B6-B617-6CD899D7A429}" destId="{E2E60313-432E-45F4-8C35-09AF39FAE346}" srcOrd="2" destOrd="0" presId="urn:microsoft.com/office/officeart/2018/2/layout/IconVerticalSolidList"/>
    <dgm:cxn modelId="{48E6AFBF-690C-4E09-87DD-CF1976CE30C8}" type="presParOf" srcId="{FBB10008-ECB7-46B6-B617-6CD899D7A429}" destId="{CEF5D3D1-2240-4947-AF3F-DD471341CCD8}" srcOrd="3" destOrd="0" presId="urn:microsoft.com/office/officeart/2018/2/layout/IconVerticalSolidList"/>
    <dgm:cxn modelId="{C2E53DFA-BBB8-46F5-8766-09DD86FB38DE}" type="presParOf" srcId="{FBB10008-ECB7-46B6-B617-6CD899D7A429}" destId="{BC987086-B9C1-4B13-AD1C-D18472EC5A8B}" srcOrd="4" destOrd="0" presId="urn:microsoft.com/office/officeart/2018/2/layout/IconVerticalSolidList"/>
    <dgm:cxn modelId="{30658237-1B90-4400-9160-319920608B14}" type="presParOf" srcId="{D9F5B77F-535C-4B2B-A66A-2EF15F59E81B}" destId="{1B662309-53B0-4217-84C9-5ED9074930A4}" srcOrd="1" destOrd="0" presId="urn:microsoft.com/office/officeart/2018/2/layout/IconVerticalSolidList"/>
    <dgm:cxn modelId="{83234CD0-4392-4B21-8AD3-8980861AA340}" type="presParOf" srcId="{D9F5B77F-535C-4B2B-A66A-2EF15F59E81B}" destId="{3E9D47B7-8159-42BB-ACA6-F3634783C9AD}" srcOrd="2" destOrd="0" presId="urn:microsoft.com/office/officeart/2018/2/layout/IconVerticalSolidList"/>
    <dgm:cxn modelId="{C8D4746F-3218-4E4D-8AF8-A354831ED986}" type="presParOf" srcId="{3E9D47B7-8159-42BB-ACA6-F3634783C9AD}" destId="{469C76A5-6B64-4FD0-928B-8C95ED786D1B}" srcOrd="0" destOrd="0" presId="urn:microsoft.com/office/officeart/2018/2/layout/IconVerticalSolidList"/>
    <dgm:cxn modelId="{FACED360-25D8-4EBC-A53E-B1A8C0078972}" type="presParOf" srcId="{3E9D47B7-8159-42BB-ACA6-F3634783C9AD}" destId="{B860C86E-3FDF-4D82-A35A-FD7AD33939CA}" srcOrd="1" destOrd="0" presId="urn:microsoft.com/office/officeart/2018/2/layout/IconVerticalSolidList"/>
    <dgm:cxn modelId="{8F34D8F3-0EF1-4D3C-A189-BC7DC9811C7F}" type="presParOf" srcId="{3E9D47B7-8159-42BB-ACA6-F3634783C9AD}" destId="{0E8A393F-D242-49D5-AEF2-425669E3463D}" srcOrd="2" destOrd="0" presId="urn:microsoft.com/office/officeart/2018/2/layout/IconVerticalSolidList"/>
    <dgm:cxn modelId="{EC6DEE70-E5FF-4C8F-933E-CF86ACA76BE9}" type="presParOf" srcId="{3E9D47B7-8159-42BB-ACA6-F3634783C9AD}" destId="{373D6812-F0A7-4A9C-98A6-DF23DB010257}" srcOrd="3" destOrd="0" presId="urn:microsoft.com/office/officeart/2018/2/layout/IconVerticalSolidList"/>
    <dgm:cxn modelId="{9BEE8D70-F0B2-4E65-8244-5E9C99235325}" type="presParOf" srcId="{3E9D47B7-8159-42BB-ACA6-F3634783C9AD}" destId="{37F7BC62-CEF0-4FE4-9AC1-1BFB2562C96D}" srcOrd="4" destOrd="0" presId="urn:microsoft.com/office/officeart/2018/2/layout/IconVerticalSolidList"/>
    <dgm:cxn modelId="{03E5D2F5-3D6D-4108-ABEE-C4E9C1970FF1}" type="presParOf" srcId="{D9F5B77F-535C-4B2B-A66A-2EF15F59E81B}" destId="{F4A4CFA2-ED70-4C92-872D-B3EF96953212}" srcOrd="3" destOrd="0" presId="urn:microsoft.com/office/officeart/2018/2/layout/IconVerticalSolidList"/>
    <dgm:cxn modelId="{DBBBE4D6-38B0-495A-B847-3E18EDDCF190}" type="presParOf" srcId="{D9F5B77F-535C-4B2B-A66A-2EF15F59E81B}" destId="{2ED40F5D-2E05-4354-A050-861F7CE6E3EC}" srcOrd="4" destOrd="0" presId="urn:microsoft.com/office/officeart/2018/2/layout/IconVerticalSolidList"/>
    <dgm:cxn modelId="{BCA2DFB3-63F2-4376-80D7-C69AB15B5EC4}" type="presParOf" srcId="{2ED40F5D-2E05-4354-A050-861F7CE6E3EC}" destId="{19848A8B-F28E-41D5-A6ED-FAA9D7DF2509}" srcOrd="0" destOrd="0" presId="urn:microsoft.com/office/officeart/2018/2/layout/IconVerticalSolidList"/>
    <dgm:cxn modelId="{D45822D5-3117-4EBC-A89F-4DA4F49064A8}" type="presParOf" srcId="{2ED40F5D-2E05-4354-A050-861F7CE6E3EC}" destId="{0CA3259E-1012-4F4D-94AF-9BCE301FF250}" srcOrd="1" destOrd="0" presId="urn:microsoft.com/office/officeart/2018/2/layout/IconVerticalSolidList"/>
    <dgm:cxn modelId="{3F1B2907-E3BA-42DD-9A3E-DF6C8B6B032B}" type="presParOf" srcId="{2ED40F5D-2E05-4354-A050-861F7CE6E3EC}" destId="{5550796B-3B5B-4E68-AECC-4D59D023FED2}" srcOrd="2" destOrd="0" presId="urn:microsoft.com/office/officeart/2018/2/layout/IconVerticalSolidList"/>
    <dgm:cxn modelId="{80AADF71-591E-4434-B800-DFDD90BAB665}" type="presParOf" srcId="{2ED40F5D-2E05-4354-A050-861F7CE6E3EC}" destId="{A0124032-124C-4031-9C8E-C24FB5FAB35B}" srcOrd="3" destOrd="0" presId="urn:microsoft.com/office/officeart/2018/2/layout/IconVerticalSolidList"/>
    <dgm:cxn modelId="{51946ACF-E1B1-422A-9DF6-A8211CEA42E2}" type="presParOf" srcId="{2ED40F5D-2E05-4354-A050-861F7CE6E3EC}" destId="{36ECE8BC-7304-4A10-B71A-C20C9CDD18E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E0C695-4929-40B3-B21E-F86D31EDD6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IN"/>
        </a:p>
      </dgm:t>
    </dgm:pt>
    <dgm:pt modelId="{4CB4BA92-F62E-4036-8921-804C14487C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Initialization</a:t>
          </a:r>
        </a:p>
      </dgm:t>
    </dgm:pt>
    <dgm:pt modelId="{B649ACBA-68C2-41E5-8119-DA63574D317A}" type="parTrans" cxnId="{4042B844-022B-49F0-848C-D5C6624BAF6A}">
      <dgm:prSet/>
      <dgm:spPr/>
      <dgm:t>
        <a:bodyPr/>
        <a:lstStyle/>
        <a:p>
          <a:endParaRPr lang="en-IN"/>
        </a:p>
      </dgm:t>
    </dgm:pt>
    <dgm:pt modelId="{BA6BE972-6E4C-48BC-9CF5-728E53E22030}" type="sibTrans" cxnId="{4042B844-022B-49F0-848C-D5C6624BAF6A}">
      <dgm:prSet/>
      <dgm:spPr/>
      <dgm:t>
        <a:bodyPr/>
        <a:lstStyle/>
        <a:p>
          <a:endParaRPr lang="en-IN"/>
        </a:p>
      </dgm:t>
    </dgm:pt>
    <dgm:pt modelId="{4126210B-686A-48A9-AD95-DC3F689237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Initialization of Google model</a:t>
          </a:r>
        </a:p>
      </dgm:t>
    </dgm:pt>
    <dgm:pt modelId="{19509C7D-3090-4C0E-B086-E591DEA579A2}" type="parTrans" cxnId="{7F1E237B-1056-4AB2-ABC6-2CB7F0A7B54E}">
      <dgm:prSet/>
      <dgm:spPr/>
      <dgm:t>
        <a:bodyPr/>
        <a:lstStyle/>
        <a:p>
          <a:endParaRPr lang="en-IN"/>
        </a:p>
      </dgm:t>
    </dgm:pt>
    <dgm:pt modelId="{9D9024F0-E09B-4804-97FA-D636EA55984B}" type="sibTrans" cxnId="{7F1E237B-1056-4AB2-ABC6-2CB7F0A7B54E}">
      <dgm:prSet/>
      <dgm:spPr/>
      <dgm:t>
        <a:bodyPr/>
        <a:lstStyle/>
        <a:p>
          <a:endParaRPr lang="en-IN"/>
        </a:p>
      </dgm:t>
    </dgm:pt>
    <dgm:pt modelId="{47719BB4-BF1D-45BC-BFA8-1DF227B20D5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Embeddings</a:t>
          </a:r>
        </a:p>
      </dgm:t>
    </dgm:pt>
    <dgm:pt modelId="{3D40529C-058B-4DA6-9BE1-B409279C6075}" type="parTrans" cxnId="{81E03BD2-AE7C-4484-87DC-E59494FA9CA0}">
      <dgm:prSet/>
      <dgm:spPr/>
      <dgm:t>
        <a:bodyPr/>
        <a:lstStyle/>
        <a:p>
          <a:endParaRPr lang="en-IN"/>
        </a:p>
      </dgm:t>
    </dgm:pt>
    <dgm:pt modelId="{A19C6F2B-DB93-46F6-91EE-71DDFD5B7C20}" type="sibTrans" cxnId="{81E03BD2-AE7C-4484-87DC-E59494FA9CA0}">
      <dgm:prSet/>
      <dgm:spPr/>
      <dgm:t>
        <a:bodyPr/>
        <a:lstStyle/>
        <a:p>
          <a:endParaRPr lang="en-IN"/>
        </a:p>
      </dgm:t>
    </dgm:pt>
    <dgm:pt modelId="{24BB2311-68DE-4098-9F6F-EB0C843EA2A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We used Google model to get embeddings for each word</a:t>
          </a:r>
        </a:p>
      </dgm:t>
    </dgm:pt>
    <dgm:pt modelId="{0AA5C961-87E4-4157-8AE1-1A27C9EC3578}" type="parTrans" cxnId="{FE9BDA26-2E17-465E-90A0-338737ED68BF}">
      <dgm:prSet/>
      <dgm:spPr/>
      <dgm:t>
        <a:bodyPr/>
        <a:lstStyle/>
        <a:p>
          <a:endParaRPr lang="en-IN"/>
        </a:p>
      </dgm:t>
    </dgm:pt>
    <dgm:pt modelId="{60570BA2-DBFC-47E1-9CE9-FF85D58EC6BD}" type="sibTrans" cxnId="{FE9BDA26-2E17-465E-90A0-338737ED68BF}">
      <dgm:prSet/>
      <dgm:spPr/>
      <dgm:t>
        <a:bodyPr/>
        <a:lstStyle/>
        <a:p>
          <a:endParaRPr lang="en-IN"/>
        </a:p>
      </dgm:t>
    </dgm:pt>
    <dgm:pt modelId="{2DBB3EB3-8ECF-43D1-BC22-D9DDC596DD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Transformation</a:t>
          </a:r>
        </a:p>
      </dgm:t>
    </dgm:pt>
    <dgm:pt modelId="{1999EE1C-6BD1-41FD-A263-042433E6B51B}" type="parTrans" cxnId="{8AB87843-FA97-44BB-B191-F29D0966FEC1}">
      <dgm:prSet/>
      <dgm:spPr/>
      <dgm:t>
        <a:bodyPr/>
        <a:lstStyle/>
        <a:p>
          <a:endParaRPr lang="en-IN"/>
        </a:p>
      </dgm:t>
    </dgm:pt>
    <dgm:pt modelId="{78329D88-27EB-45D0-8E7C-80A44264F8DD}" type="sibTrans" cxnId="{8AB87843-FA97-44BB-B191-F29D0966FEC1}">
      <dgm:prSet/>
      <dgm:spPr/>
      <dgm:t>
        <a:bodyPr/>
        <a:lstStyle/>
        <a:p>
          <a:endParaRPr lang="en-IN"/>
        </a:p>
      </dgm:t>
    </dgm:pt>
    <dgm:pt modelId="{8E41BA8E-173F-4C76-B680-B2FAE8726A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We Converted those document embeddings to </a:t>
          </a:r>
          <a:r>
            <a:rPr lang="en-IN" dirty="0" err="1"/>
            <a:t>dataframe</a:t>
          </a:r>
          <a:endParaRPr lang="en-IN" dirty="0"/>
        </a:p>
      </dgm:t>
    </dgm:pt>
    <dgm:pt modelId="{5341CDEA-4F7E-4B08-BEE4-C0B90F329A87}" type="parTrans" cxnId="{1E90ED03-4B41-4C30-8B57-8205E69E5349}">
      <dgm:prSet/>
      <dgm:spPr/>
      <dgm:t>
        <a:bodyPr/>
        <a:lstStyle/>
        <a:p>
          <a:endParaRPr lang="en-IN"/>
        </a:p>
      </dgm:t>
    </dgm:pt>
    <dgm:pt modelId="{AE181874-8281-4869-A6CF-C39C6FB6DE3C}" type="sibTrans" cxnId="{1E90ED03-4B41-4C30-8B57-8205E69E5349}">
      <dgm:prSet/>
      <dgm:spPr/>
      <dgm:t>
        <a:bodyPr/>
        <a:lstStyle/>
        <a:p>
          <a:endParaRPr lang="en-IN"/>
        </a:p>
      </dgm:t>
    </dgm:pt>
    <dgm:pt modelId="{1F12119F-AF73-465A-80C6-6BBEB920275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Frame </a:t>
          </a:r>
        </a:p>
      </dgm:t>
    </dgm:pt>
    <dgm:pt modelId="{704311A6-6A48-45A4-99DD-F972E24F6723}" type="parTrans" cxnId="{D756B3C9-FCB5-48D4-9D51-CB5C1B4952CF}">
      <dgm:prSet/>
      <dgm:spPr/>
      <dgm:t>
        <a:bodyPr/>
        <a:lstStyle/>
        <a:p>
          <a:endParaRPr lang="en-IN"/>
        </a:p>
      </dgm:t>
    </dgm:pt>
    <dgm:pt modelId="{486E1926-4C79-43D4-825F-ED454E76D717}" type="sibTrans" cxnId="{D756B3C9-FCB5-48D4-9D51-CB5C1B4952CF}">
      <dgm:prSet/>
      <dgm:spPr/>
      <dgm:t>
        <a:bodyPr/>
        <a:lstStyle/>
        <a:p>
          <a:endParaRPr lang="en-IN"/>
        </a:p>
      </dgm:t>
    </dgm:pt>
    <dgm:pt modelId="{997E2191-9F14-4421-BF44-269FDF0C958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converted those embeddings into document vectors by averaging</a:t>
          </a:r>
        </a:p>
      </dgm:t>
    </dgm:pt>
    <dgm:pt modelId="{25CEE92A-CE05-4144-A67E-56311470A86C}" type="parTrans" cxnId="{6A100B70-4C09-4C24-AE2D-8E2B19FCAA43}">
      <dgm:prSet/>
      <dgm:spPr/>
      <dgm:t>
        <a:bodyPr/>
        <a:lstStyle/>
        <a:p>
          <a:endParaRPr lang="en-IN"/>
        </a:p>
      </dgm:t>
    </dgm:pt>
    <dgm:pt modelId="{D8883B1A-ED2F-48D9-8CC5-BA3CFA93A267}" type="sibTrans" cxnId="{6A100B70-4C09-4C24-AE2D-8E2B19FCAA43}">
      <dgm:prSet/>
      <dgm:spPr/>
      <dgm:t>
        <a:bodyPr/>
        <a:lstStyle/>
        <a:p>
          <a:endParaRPr lang="en-IN"/>
        </a:p>
      </dgm:t>
    </dgm:pt>
    <dgm:pt modelId="{FEC517D4-3822-4DFB-A8F8-CABC56E10152}" type="pres">
      <dgm:prSet presAssocID="{93E0C695-4929-40B3-B21E-F86D31EDD69D}" presName="root" presStyleCnt="0">
        <dgm:presLayoutVars>
          <dgm:dir/>
          <dgm:resizeHandles val="exact"/>
        </dgm:presLayoutVars>
      </dgm:prSet>
      <dgm:spPr/>
    </dgm:pt>
    <dgm:pt modelId="{B605A16D-B3C3-4FA4-AC73-04B7599F14F1}" type="pres">
      <dgm:prSet presAssocID="{4CB4BA92-F62E-4036-8921-804C14487C87}" presName="compNode" presStyleCnt="0"/>
      <dgm:spPr/>
    </dgm:pt>
    <dgm:pt modelId="{B9600296-3E05-4460-A805-216C1DBCE335}" type="pres">
      <dgm:prSet presAssocID="{4CB4BA92-F62E-4036-8921-804C14487C87}" presName="bgRect" presStyleLbl="bgShp" presStyleIdx="0" presStyleCnt="4" custLinFactNeighborY="-6341"/>
      <dgm:spPr/>
    </dgm:pt>
    <dgm:pt modelId="{6025BE58-50C1-44C2-8227-BFE652D26847}" type="pres">
      <dgm:prSet presAssocID="{4CB4BA92-F62E-4036-8921-804C14487C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B3C965-8734-4E10-A52D-30D64B6DDF1C}" type="pres">
      <dgm:prSet presAssocID="{4CB4BA92-F62E-4036-8921-804C14487C87}" presName="spaceRect" presStyleCnt="0"/>
      <dgm:spPr/>
    </dgm:pt>
    <dgm:pt modelId="{89BE9DAF-39B1-4EC3-A872-0CCB15AF5083}" type="pres">
      <dgm:prSet presAssocID="{4CB4BA92-F62E-4036-8921-804C14487C87}" presName="parTx" presStyleLbl="revTx" presStyleIdx="0" presStyleCnt="8">
        <dgm:presLayoutVars>
          <dgm:chMax val="0"/>
          <dgm:chPref val="0"/>
        </dgm:presLayoutVars>
      </dgm:prSet>
      <dgm:spPr/>
    </dgm:pt>
    <dgm:pt modelId="{C5682BDD-0939-4A2F-AE29-0E294EF66B63}" type="pres">
      <dgm:prSet presAssocID="{4CB4BA92-F62E-4036-8921-804C14487C87}" presName="desTx" presStyleLbl="revTx" presStyleIdx="1" presStyleCnt="8">
        <dgm:presLayoutVars/>
      </dgm:prSet>
      <dgm:spPr/>
    </dgm:pt>
    <dgm:pt modelId="{7D85B31D-CAED-4AE3-9CC1-C5060C7E1E8B}" type="pres">
      <dgm:prSet presAssocID="{BA6BE972-6E4C-48BC-9CF5-728E53E22030}" presName="sibTrans" presStyleCnt="0"/>
      <dgm:spPr/>
    </dgm:pt>
    <dgm:pt modelId="{1DB2B096-757E-462C-8B61-C5FBF6FB0BF8}" type="pres">
      <dgm:prSet presAssocID="{47719BB4-BF1D-45BC-BFA8-1DF227B20D52}" presName="compNode" presStyleCnt="0"/>
      <dgm:spPr/>
    </dgm:pt>
    <dgm:pt modelId="{2AA0F3ED-1ECC-47F6-98F6-FD62916A0A78}" type="pres">
      <dgm:prSet presAssocID="{47719BB4-BF1D-45BC-BFA8-1DF227B20D52}" presName="bgRect" presStyleLbl="bgShp" presStyleIdx="1" presStyleCnt="4"/>
      <dgm:spPr/>
    </dgm:pt>
    <dgm:pt modelId="{36248174-B0D7-46E7-880F-4C0C175D838A}" type="pres">
      <dgm:prSet presAssocID="{47719BB4-BF1D-45BC-BFA8-1DF227B20D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93B900-2D69-4A3B-B6C2-D9EC71C095A6}" type="pres">
      <dgm:prSet presAssocID="{47719BB4-BF1D-45BC-BFA8-1DF227B20D52}" presName="spaceRect" presStyleCnt="0"/>
      <dgm:spPr/>
    </dgm:pt>
    <dgm:pt modelId="{3F2EEBD3-9C04-4BCB-B435-C2D4B8F91330}" type="pres">
      <dgm:prSet presAssocID="{47719BB4-BF1D-45BC-BFA8-1DF227B20D52}" presName="parTx" presStyleLbl="revTx" presStyleIdx="2" presStyleCnt="8">
        <dgm:presLayoutVars>
          <dgm:chMax val="0"/>
          <dgm:chPref val="0"/>
        </dgm:presLayoutVars>
      </dgm:prSet>
      <dgm:spPr/>
    </dgm:pt>
    <dgm:pt modelId="{AE026FAB-3FA7-4695-8556-DBDFC002E8DF}" type="pres">
      <dgm:prSet presAssocID="{47719BB4-BF1D-45BC-BFA8-1DF227B20D52}" presName="desTx" presStyleLbl="revTx" presStyleIdx="3" presStyleCnt="8">
        <dgm:presLayoutVars/>
      </dgm:prSet>
      <dgm:spPr/>
    </dgm:pt>
    <dgm:pt modelId="{FE2642FD-C403-4C28-8BEA-A836E2D2DE09}" type="pres">
      <dgm:prSet presAssocID="{A19C6F2B-DB93-46F6-91EE-71DDFD5B7C20}" presName="sibTrans" presStyleCnt="0"/>
      <dgm:spPr/>
    </dgm:pt>
    <dgm:pt modelId="{0FDF3939-0344-47B4-8A02-BD3F4D570AA6}" type="pres">
      <dgm:prSet presAssocID="{2DBB3EB3-8ECF-43D1-BC22-D9DDC596DDEB}" presName="compNode" presStyleCnt="0"/>
      <dgm:spPr/>
    </dgm:pt>
    <dgm:pt modelId="{37703C15-528C-482C-BA84-E86C10BAD65A}" type="pres">
      <dgm:prSet presAssocID="{2DBB3EB3-8ECF-43D1-BC22-D9DDC596DDEB}" presName="bgRect" presStyleLbl="bgShp" presStyleIdx="2" presStyleCnt="4"/>
      <dgm:spPr/>
    </dgm:pt>
    <dgm:pt modelId="{872C8844-372F-4465-ACC2-032A9E13B0C8}" type="pres">
      <dgm:prSet presAssocID="{2DBB3EB3-8ECF-43D1-BC22-D9DDC596DD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2D53E0F-5B55-4C85-91FA-FA1C6311A5F3}" type="pres">
      <dgm:prSet presAssocID="{2DBB3EB3-8ECF-43D1-BC22-D9DDC596DDEB}" presName="spaceRect" presStyleCnt="0"/>
      <dgm:spPr/>
    </dgm:pt>
    <dgm:pt modelId="{8ED4304B-4176-4DF3-ABDF-FB31B7D07429}" type="pres">
      <dgm:prSet presAssocID="{2DBB3EB3-8ECF-43D1-BC22-D9DDC596DDEB}" presName="parTx" presStyleLbl="revTx" presStyleIdx="4" presStyleCnt="8">
        <dgm:presLayoutVars>
          <dgm:chMax val="0"/>
          <dgm:chPref val="0"/>
        </dgm:presLayoutVars>
      </dgm:prSet>
      <dgm:spPr/>
    </dgm:pt>
    <dgm:pt modelId="{6E3BB347-683C-4159-82AA-06EA9E587583}" type="pres">
      <dgm:prSet presAssocID="{2DBB3EB3-8ECF-43D1-BC22-D9DDC596DDEB}" presName="desTx" presStyleLbl="revTx" presStyleIdx="5" presStyleCnt="8">
        <dgm:presLayoutVars/>
      </dgm:prSet>
      <dgm:spPr/>
    </dgm:pt>
    <dgm:pt modelId="{52AC66B9-6B9E-4703-9C96-AA4D31919A6C}" type="pres">
      <dgm:prSet presAssocID="{78329D88-27EB-45D0-8E7C-80A44264F8DD}" presName="sibTrans" presStyleCnt="0"/>
      <dgm:spPr/>
    </dgm:pt>
    <dgm:pt modelId="{B6FF6D18-5831-4FD7-B80E-E34BE132C50F}" type="pres">
      <dgm:prSet presAssocID="{1F12119F-AF73-465A-80C6-6BBEB9202751}" presName="compNode" presStyleCnt="0"/>
      <dgm:spPr/>
    </dgm:pt>
    <dgm:pt modelId="{B31A8D5C-5445-4448-864E-681DBB1F4866}" type="pres">
      <dgm:prSet presAssocID="{1F12119F-AF73-465A-80C6-6BBEB9202751}" presName="bgRect" presStyleLbl="bgShp" presStyleIdx="3" presStyleCnt="4"/>
      <dgm:spPr/>
    </dgm:pt>
    <dgm:pt modelId="{52754A4F-6F40-425D-8221-1F5C7D277DEB}" type="pres">
      <dgm:prSet presAssocID="{1F12119F-AF73-465A-80C6-6BBEB92027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1EF601-EF95-4B04-B7E2-33362B997C28}" type="pres">
      <dgm:prSet presAssocID="{1F12119F-AF73-465A-80C6-6BBEB9202751}" presName="spaceRect" presStyleCnt="0"/>
      <dgm:spPr/>
    </dgm:pt>
    <dgm:pt modelId="{74981D77-7DC0-48ED-A051-61736141D64F}" type="pres">
      <dgm:prSet presAssocID="{1F12119F-AF73-465A-80C6-6BBEB9202751}" presName="parTx" presStyleLbl="revTx" presStyleIdx="6" presStyleCnt="8">
        <dgm:presLayoutVars>
          <dgm:chMax val="0"/>
          <dgm:chPref val="0"/>
        </dgm:presLayoutVars>
      </dgm:prSet>
      <dgm:spPr/>
    </dgm:pt>
    <dgm:pt modelId="{203CE72A-91B8-4782-871E-A26953DC7443}" type="pres">
      <dgm:prSet presAssocID="{1F12119F-AF73-465A-80C6-6BBEB9202751}" presName="desTx" presStyleLbl="revTx" presStyleIdx="7" presStyleCnt="8">
        <dgm:presLayoutVars/>
      </dgm:prSet>
      <dgm:spPr/>
    </dgm:pt>
  </dgm:ptLst>
  <dgm:cxnLst>
    <dgm:cxn modelId="{1E90ED03-4B41-4C30-8B57-8205E69E5349}" srcId="{1F12119F-AF73-465A-80C6-6BBEB9202751}" destId="{8E41BA8E-173F-4C76-B680-B2FAE8726AA4}" srcOrd="0" destOrd="0" parTransId="{5341CDEA-4F7E-4B08-BEE4-C0B90F329A87}" sibTransId="{AE181874-8281-4869-A6CF-C39C6FB6DE3C}"/>
    <dgm:cxn modelId="{7F510411-5878-4552-ABB3-0EF7E71E9A7A}" type="presOf" srcId="{2DBB3EB3-8ECF-43D1-BC22-D9DDC596DDEB}" destId="{8ED4304B-4176-4DF3-ABDF-FB31B7D07429}" srcOrd="0" destOrd="0" presId="urn:microsoft.com/office/officeart/2018/2/layout/IconVerticalSolidList"/>
    <dgm:cxn modelId="{FE9BDA26-2E17-465E-90A0-338737ED68BF}" srcId="{47719BB4-BF1D-45BC-BFA8-1DF227B20D52}" destId="{24BB2311-68DE-4098-9F6F-EB0C843EA2AF}" srcOrd="0" destOrd="0" parTransId="{0AA5C961-87E4-4157-8AE1-1A27C9EC3578}" sibTransId="{60570BA2-DBFC-47E1-9CE9-FF85D58EC6BD}"/>
    <dgm:cxn modelId="{7F87C037-39FA-4084-94C9-20D86B78E491}" type="presOf" srcId="{24BB2311-68DE-4098-9F6F-EB0C843EA2AF}" destId="{AE026FAB-3FA7-4695-8556-DBDFC002E8DF}" srcOrd="0" destOrd="0" presId="urn:microsoft.com/office/officeart/2018/2/layout/IconVerticalSolidList"/>
    <dgm:cxn modelId="{7774B63F-4707-4B13-96B3-E11F720B2C89}" type="presOf" srcId="{4126210B-686A-48A9-AD95-DC3F689237DE}" destId="{C5682BDD-0939-4A2F-AE29-0E294EF66B63}" srcOrd="0" destOrd="0" presId="urn:microsoft.com/office/officeart/2018/2/layout/IconVerticalSolidList"/>
    <dgm:cxn modelId="{42CC2E60-5234-4356-8DC9-15E31F0EB7EC}" type="presOf" srcId="{93E0C695-4929-40B3-B21E-F86D31EDD69D}" destId="{FEC517D4-3822-4DFB-A8F8-CABC56E10152}" srcOrd="0" destOrd="0" presId="urn:microsoft.com/office/officeart/2018/2/layout/IconVerticalSolidList"/>
    <dgm:cxn modelId="{8AB87843-FA97-44BB-B191-F29D0966FEC1}" srcId="{93E0C695-4929-40B3-B21E-F86D31EDD69D}" destId="{2DBB3EB3-8ECF-43D1-BC22-D9DDC596DDEB}" srcOrd="2" destOrd="0" parTransId="{1999EE1C-6BD1-41FD-A263-042433E6B51B}" sibTransId="{78329D88-27EB-45D0-8E7C-80A44264F8DD}"/>
    <dgm:cxn modelId="{4042B844-022B-49F0-848C-D5C6624BAF6A}" srcId="{93E0C695-4929-40B3-B21E-F86D31EDD69D}" destId="{4CB4BA92-F62E-4036-8921-804C14487C87}" srcOrd="0" destOrd="0" parTransId="{B649ACBA-68C2-41E5-8119-DA63574D317A}" sibTransId="{BA6BE972-6E4C-48BC-9CF5-728E53E22030}"/>
    <dgm:cxn modelId="{0492C064-EF40-4041-ABD2-E5AB4B04D153}" type="presOf" srcId="{4CB4BA92-F62E-4036-8921-804C14487C87}" destId="{89BE9DAF-39B1-4EC3-A872-0CCB15AF5083}" srcOrd="0" destOrd="0" presId="urn:microsoft.com/office/officeart/2018/2/layout/IconVerticalSolidList"/>
    <dgm:cxn modelId="{6A100B70-4C09-4C24-AE2D-8E2B19FCAA43}" srcId="{2DBB3EB3-8ECF-43D1-BC22-D9DDC596DDEB}" destId="{997E2191-9F14-4421-BF44-269FDF0C958A}" srcOrd="0" destOrd="0" parTransId="{25CEE92A-CE05-4144-A67E-56311470A86C}" sibTransId="{D8883B1A-ED2F-48D9-8CC5-BA3CFA93A267}"/>
    <dgm:cxn modelId="{7F1E237B-1056-4AB2-ABC6-2CB7F0A7B54E}" srcId="{4CB4BA92-F62E-4036-8921-804C14487C87}" destId="{4126210B-686A-48A9-AD95-DC3F689237DE}" srcOrd="0" destOrd="0" parTransId="{19509C7D-3090-4C0E-B086-E591DEA579A2}" sibTransId="{9D9024F0-E09B-4804-97FA-D636EA55984B}"/>
    <dgm:cxn modelId="{78A3D793-239A-44BE-8745-9C3667885703}" type="presOf" srcId="{47719BB4-BF1D-45BC-BFA8-1DF227B20D52}" destId="{3F2EEBD3-9C04-4BCB-B435-C2D4B8F91330}" srcOrd="0" destOrd="0" presId="urn:microsoft.com/office/officeart/2018/2/layout/IconVerticalSolidList"/>
    <dgm:cxn modelId="{9727A09F-B315-465F-B53D-EC4BF73D7E74}" type="presOf" srcId="{1F12119F-AF73-465A-80C6-6BBEB9202751}" destId="{74981D77-7DC0-48ED-A051-61736141D64F}" srcOrd="0" destOrd="0" presId="urn:microsoft.com/office/officeart/2018/2/layout/IconVerticalSolidList"/>
    <dgm:cxn modelId="{D756B3C9-FCB5-48D4-9D51-CB5C1B4952CF}" srcId="{93E0C695-4929-40B3-B21E-F86D31EDD69D}" destId="{1F12119F-AF73-465A-80C6-6BBEB9202751}" srcOrd="3" destOrd="0" parTransId="{704311A6-6A48-45A4-99DD-F972E24F6723}" sibTransId="{486E1926-4C79-43D4-825F-ED454E76D717}"/>
    <dgm:cxn modelId="{55F4E4CA-A91C-40B5-9477-0129C6604D70}" type="presOf" srcId="{997E2191-9F14-4421-BF44-269FDF0C958A}" destId="{6E3BB347-683C-4159-82AA-06EA9E587583}" srcOrd="0" destOrd="0" presId="urn:microsoft.com/office/officeart/2018/2/layout/IconVerticalSolidList"/>
    <dgm:cxn modelId="{81E03BD2-AE7C-4484-87DC-E59494FA9CA0}" srcId="{93E0C695-4929-40B3-B21E-F86D31EDD69D}" destId="{47719BB4-BF1D-45BC-BFA8-1DF227B20D52}" srcOrd="1" destOrd="0" parTransId="{3D40529C-058B-4DA6-9BE1-B409279C6075}" sibTransId="{A19C6F2B-DB93-46F6-91EE-71DDFD5B7C20}"/>
    <dgm:cxn modelId="{1C1AE6D2-8E6D-408A-8726-1DBA0773B807}" type="presOf" srcId="{8E41BA8E-173F-4C76-B680-B2FAE8726AA4}" destId="{203CE72A-91B8-4782-871E-A26953DC7443}" srcOrd="0" destOrd="0" presId="urn:microsoft.com/office/officeart/2018/2/layout/IconVerticalSolidList"/>
    <dgm:cxn modelId="{C611B8AF-5E5B-4B92-AF79-5E29A0C17D94}" type="presParOf" srcId="{FEC517D4-3822-4DFB-A8F8-CABC56E10152}" destId="{B605A16D-B3C3-4FA4-AC73-04B7599F14F1}" srcOrd="0" destOrd="0" presId="urn:microsoft.com/office/officeart/2018/2/layout/IconVerticalSolidList"/>
    <dgm:cxn modelId="{22DA8C6B-DFDA-43B8-A787-715965FCBA83}" type="presParOf" srcId="{B605A16D-B3C3-4FA4-AC73-04B7599F14F1}" destId="{B9600296-3E05-4460-A805-216C1DBCE335}" srcOrd="0" destOrd="0" presId="urn:microsoft.com/office/officeart/2018/2/layout/IconVerticalSolidList"/>
    <dgm:cxn modelId="{DFE56638-DEA7-4419-BD3C-3B5B4245B4E3}" type="presParOf" srcId="{B605A16D-B3C3-4FA4-AC73-04B7599F14F1}" destId="{6025BE58-50C1-44C2-8227-BFE652D26847}" srcOrd="1" destOrd="0" presId="urn:microsoft.com/office/officeart/2018/2/layout/IconVerticalSolidList"/>
    <dgm:cxn modelId="{542EF916-F904-4612-A5C3-7300158B5DCB}" type="presParOf" srcId="{B605A16D-B3C3-4FA4-AC73-04B7599F14F1}" destId="{FCB3C965-8734-4E10-A52D-30D64B6DDF1C}" srcOrd="2" destOrd="0" presId="urn:microsoft.com/office/officeart/2018/2/layout/IconVerticalSolidList"/>
    <dgm:cxn modelId="{58140D06-9EF8-4242-BA02-495AADC07E6F}" type="presParOf" srcId="{B605A16D-B3C3-4FA4-AC73-04B7599F14F1}" destId="{89BE9DAF-39B1-4EC3-A872-0CCB15AF5083}" srcOrd="3" destOrd="0" presId="urn:microsoft.com/office/officeart/2018/2/layout/IconVerticalSolidList"/>
    <dgm:cxn modelId="{79EBFDEC-0521-434F-9083-499AE36E5C9F}" type="presParOf" srcId="{B605A16D-B3C3-4FA4-AC73-04B7599F14F1}" destId="{C5682BDD-0939-4A2F-AE29-0E294EF66B63}" srcOrd="4" destOrd="0" presId="urn:microsoft.com/office/officeart/2018/2/layout/IconVerticalSolidList"/>
    <dgm:cxn modelId="{2EC4C0B7-8EA5-4500-966D-6550219EEA8B}" type="presParOf" srcId="{FEC517D4-3822-4DFB-A8F8-CABC56E10152}" destId="{7D85B31D-CAED-4AE3-9CC1-C5060C7E1E8B}" srcOrd="1" destOrd="0" presId="urn:microsoft.com/office/officeart/2018/2/layout/IconVerticalSolidList"/>
    <dgm:cxn modelId="{40FF08EF-3E36-4279-B27B-35BA403FA779}" type="presParOf" srcId="{FEC517D4-3822-4DFB-A8F8-CABC56E10152}" destId="{1DB2B096-757E-462C-8B61-C5FBF6FB0BF8}" srcOrd="2" destOrd="0" presId="urn:microsoft.com/office/officeart/2018/2/layout/IconVerticalSolidList"/>
    <dgm:cxn modelId="{B6D1C17C-207C-4E6C-81DA-9CD2B1AA7D74}" type="presParOf" srcId="{1DB2B096-757E-462C-8B61-C5FBF6FB0BF8}" destId="{2AA0F3ED-1ECC-47F6-98F6-FD62916A0A78}" srcOrd="0" destOrd="0" presId="urn:microsoft.com/office/officeart/2018/2/layout/IconVerticalSolidList"/>
    <dgm:cxn modelId="{1B89F31C-F9C7-42D8-B996-E28667D090BD}" type="presParOf" srcId="{1DB2B096-757E-462C-8B61-C5FBF6FB0BF8}" destId="{36248174-B0D7-46E7-880F-4C0C175D838A}" srcOrd="1" destOrd="0" presId="urn:microsoft.com/office/officeart/2018/2/layout/IconVerticalSolidList"/>
    <dgm:cxn modelId="{7B44CE1F-DC8B-469A-8E0E-D2B4BBEDE42B}" type="presParOf" srcId="{1DB2B096-757E-462C-8B61-C5FBF6FB0BF8}" destId="{D893B900-2D69-4A3B-B6C2-D9EC71C095A6}" srcOrd="2" destOrd="0" presId="urn:microsoft.com/office/officeart/2018/2/layout/IconVerticalSolidList"/>
    <dgm:cxn modelId="{A774812D-EF0B-4BFF-90B3-3B0155C9C13A}" type="presParOf" srcId="{1DB2B096-757E-462C-8B61-C5FBF6FB0BF8}" destId="{3F2EEBD3-9C04-4BCB-B435-C2D4B8F91330}" srcOrd="3" destOrd="0" presId="urn:microsoft.com/office/officeart/2018/2/layout/IconVerticalSolidList"/>
    <dgm:cxn modelId="{5A8DF343-59E7-4D8B-A701-58A037D35DC0}" type="presParOf" srcId="{1DB2B096-757E-462C-8B61-C5FBF6FB0BF8}" destId="{AE026FAB-3FA7-4695-8556-DBDFC002E8DF}" srcOrd="4" destOrd="0" presId="urn:microsoft.com/office/officeart/2018/2/layout/IconVerticalSolidList"/>
    <dgm:cxn modelId="{A10D0028-843E-4D80-AF9E-AB370B831A95}" type="presParOf" srcId="{FEC517D4-3822-4DFB-A8F8-CABC56E10152}" destId="{FE2642FD-C403-4C28-8BEA-A836E2D2DE09}" srcOrd="3" destOrd="0" presId="urn:microsoft.com/office/officeart/2018/2/layout/IconVerticalSolidList"/>
    <dgm:cxn modelId="{3446C579-ABFD-41B3-9195-10E7BC91C6A6}" type="presParOf" srcId="{FEC517D4-3822-4DFB-A8F8-CABC56E10152}" destId="{0FDF3939-0344-47B4-8A02-BD3F4D570AA6}" srcOrd="4" destOrd="0" presId="urn:microsoft.com/office/officeart/2018/2/layout/IconVerticalSolidList"/>
    <dgm:cxn modelId="{A5C07A5C-C392-424A-833B-E441E4D1AE41}" type="presParOf" srcId="{0FDF3939-0344-47B4-8A02-BD3F4D570AA6}" destId="{37703C15-528C-482C-BA84-E86C10BAD65A}" srcOrd="0" destOrd="0" presId="urn:microsoft.com/office/officeart/2018/2/layout/IconVerticalSolidList"/>
    <dgm:cxn modelId="{574D1BA2-F513-43EC-8559-11BE2C9F4EEF}" type="presParOf" srcId="{0FDF3939-0344-47B4-8A02-BD3F4D570AA6}" destId="{872C8844-372F-4465-ACC2-032A9E13B0C8}" srcOrd="1" destOrd="0" presId="urn:microsoft.com/office/officeart/2018/2/layout/IconVerticalSolidList"/>
    <dgm:cxn modelId="{D3E7E979-5745-4B71-9C65-20163CDC37BB}" type="presParOf" srcId="{0FDF3939-0344-47B4-8A02-BD3F4D570AA6}" destId="{D2D53E0F-5B55-4C85-91FA-FA1C6311A5F3}" srcOrd="2" destOrd="0" presId="urn:microsoft.com/office/officeart/2018/2/layout/IconVerticalSolidList"/>
    <dgm:cxn modelId="{3453F490-45C6-45E6-92D5-8B845FEA627F}" type="presParOf" srcId="{0FDF3939-0344-47B4-8A02-BD3F4D570AA6}" destId="{8ED4304B-4176-4DF3-ABDF-FB31B7D07429}" srcOrd="3" destOrd="0" presId="urn:microsoft.com/office/officeart/2018/2/layout/IconVerticalSolidList"/>
    <dgm:cxn modelId="{67945B8B-0BDF-4E8F-87F7-24DC2F47EBDD}" type="presParOf" srcId="{0FDF3939-0344-47B4-8A02-BD3F4D570AA6}" destId="{6E3BB347-683C-4159-82AA-06EA9E587583}" srcOrd="4" destOrd="0" presId="urn:microsoft.com/office/officeart/2018/2/layout/IconVerticalSolidList"/>
    <dgm:cxn modelId="{38433DFC-50D8-4878-8999-5BA6C3BE3716}" type="presParOf" srcId="{FEC517D4-3822-4DFB-A8F8-CABC56E10152}" destId="{52AC66B9-6B9E-4703-9C96-AA4D31919A6C}" srcOrd="5" destOrd="0" presId="urn:microsoft.com/office/officeart/2018/2/layout/IconVerticalSolidList"/>
    <dgm:cxn modelId="{6B712F5F-EC35-484E-8670-B9B2FAF36A13}" type="presParOf" srcId="{FEC517D4-3822-4DFB-A8F8-CABC56E10152}" destId="{B6FF6D18-5831-4FD7-B80E-E34BE132C50F}" srcOrd="6" destOrd="0" presId="urn:microsoft.com/office/officeart/2018/2/layout/IconVerticalSolidList"/>
    <dgm:cxn modelId="{0BD37648-9C47-4E0D-BFFF-DCED90A35449}" type="presParOf" srcId="{B6FF6D18-5831-4FD7-B80E-E34BE132C50F}" destId="{B31A8D5C-5445-4448-864E-681DBB1F4866}" srcOrd="0" destOrd="0" presId="urn:microsoft.com/office/officeart/2018/2/layout/IconVerticalSolidList"/>
    <dgm:cxn modelId="{EE43B4B0-B232-4B91-B5FA-3542C2EEB0E9}" type="presParOf" srcId="{B6FF6D18-5831-4FD7-B80E-E34BE132C50F}" destId="{52754A4F-6F40-425D-8221-1F5C7D277DEB}" srcOrd="1" destOrd="0" presId="urn:microsoft.com/office/officeart/2018/2/layout/IconVerticalSolidList"/>
    <dgm:cxn modelId="{710C1190-D7BD-4F29-99EE-A04065F717BF}" type="presParOf" srcId="{B6FF6D18-5831-4FD7-B80E-E34BE132C50F}" destId="{231EF601-EF95-4B04-B7E2-33362B997C28}" srcOrd="2" destOrd="0" presId="urn:microsoft.com/office/officeart/2018/2/layout/IconVerticalSolidList"/>
    <dgm:cxn modelId="{DC8282DC-CC26-42CB-BD77-F77EFB66CFCE}" type="presParOf" srcId="{B6FF6D18-5831-4FD7-B80E-E34BE132C50F}" destId="{74981D77-7DC0-48ED-A051-61736141D64F}" srcOrd="3" destOrd="0" presId="urn:microsoft.com/office/officeart/2018/2/layout/IconVerticalSolidList"/>
    <dgm:cxn modelId="{2D58653A-0281-4652-B279-ABFD64BE2762}" type="presParOf" srcId="{B6FF6D18-5831-4FD7-B80E-E34BE132C50F}" destId="{203CE72A-91B8-4782-871E-A26953DC74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26740-F1CA-4FCC-B68A-006EF5A6D251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28064" y="655293"/>
        <a:ext cx="25162" cy="5032"/>
      </dsp:txXfrm>
    </dsp:sp>
    <dsp:sp modelId="{5AAEBE16-9D79-4BBD-A692-D0E3289A83D6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Raw Text</a:t>
          </a:r>
        </a:p>
      </dsp:txBody>
      <dsp:txXfrm>
        <a:off x="118045" y="1388"/>
        <a:ext cx="2188071" cy="1312842"/>
      </dsp:txXfrm>
    </dsp:sp>
    <dsp:sp modelId="{A1A010B1-C439-4F6D-8524-959921E94B86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89296" y="1546243"/>
        <a:ext cx="136898" cy="5032"/>
      </dsp:txXfrm>
    </dsp:sp>
    <dsp:sp modelId="{1FE8A337-AC00-490B-9665-086BBFE7532A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Encoding(Target Variable)</a:t>
          </a:r>
        </a:p>
      </dsp:txBody>
      <dsp:txXfrm>
        <a:off x="2809373" y="1388"/>
        <a:ext cx="2188071" cy="1312842"/>
      </dsp:txXfrm>
    </dsp:sp>
    <dsp:sp modelId="{7253E477-4ED8-4283-868B-2482B4899A57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28064" y="2471392"/>
        <a:ext cx="25162" cy="5032"/>
      </dsp:txXfrm>
    </dsp:sp>
    <dsp:sp modelId="{DA225F6D-4A08-4E06-A927-CC49444A2702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Text Cleaning</a:t>
          </a:r>
        </a:p>
      </dsp:txBody>
      <dsp:txXfrm>
        <a:off x="118045" y="1817487"/>
        <a:ext cx="2188071" cy="1312842"/>
      </dsp:txXfrm>
    </dsp:sp>
    <dsp:sp modelId="{5B506932-360A-47FC-875C-AAA9FBDA5C31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89296" y="3362342"/>
        <a:ext cx="136898" cy="5032"/>
      </dsp:txXfrm>
    </dsp:sp>
    <dsp:sp modelId="{1090CAC8-070D-4935-9CFE-A07794EC3BA2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/>
            <a:t>Stopwords</a:t>
          </a:r>
          <a:endParaRPr lang="en-IN" sz="2300" kern="1200" dirty="0"/>
        </a:p>
      </dsp:txBody>
      <dsp:txXfrm>
        <a:off x="2809373" y="1817487"/>
        <a:ext cx="2188071" cy="1312842"/>
      </dsp:txXfrm>
    </dsp:sp>
    <dsp:sp modelId="{E414BC35-027B-48BC-B2CA-057052E79865}">
      <dsp:nvSpPr>
        <dsp:cNvPr id="0" name=""/>
        <dsp:cNvSpPr/>
      </dsp:nvSpPr>
      <dsp:spPr>
        <a:xfrm>
          <a:off x="2304317" y="4244288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28064" y="4287491"/>
        <a:ext cx="25162" cy="5032"/>
      </dsp:txXfrm>
    </dsp:sp>
    <dsp:sp modelId="{6380ACE5-62C6-4EBD-AAA2-13F89A14DADB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/>
            <a:t>Lemmetization</a:t>
          </a:r>
          <a:endParaRPr lang="en-IN" sz="2300" kern="1200" dirty="0"/>
        </a:p>
      </dsp:txBody>
      <dsp:txXfrm>
        <a:off x="118045" y="3633586"/>
        <a:ext cx="2188071" cy="1312842"/>
      </dsp:txXfrm>
    </dsp:sp>
    <dsp:sp modelId="{8DB4DF89-2080-4E99-9ED4-399D49B1579E}">
      <dsp:nvSpPr>
        <dsp:cNvPr id="0" name=""/>
        <dsp:cNvSpPr/>
      </dsp:nvSpPr>
      <dsp:spPr>
        <a:xfrm>
          <a:off x="2809373" y="3633586"/>
          <a:ext cx="2188071" cy="131284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Clean Text</a:t>
          </a:r>
        </a:p>
      </dsp:txBody>
      <dsp:txXfrm>
        <a:off x="2809373" y="3633586"/>
        <a:ext cx="2188071" cy="131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34E72-8FBC-42A4-AA1A-DD14826E8112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D3BE7-10D8-4DDB-9BA9-904CF2EAA99F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5D3D1-2240-4947-AF3F-DD471341CCD8}">
      <dsp:nvSpPr>
        <dsp:cNvPr id="0" name=""/>
        <dsp:cNvSpPr/>
      </dsp:nvSpPr>
      <dsp:spPr>
        <a:xfrm>
          <a:off x="1879455" y="695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Initialization</a:t>
          </a:r>
        </a:p>
      </dsp:txBody>
      <dsp:txXfrm>
        <a:off x="1879455" y="695"/>
        <a:ext cx="2752801" cy="1627234"/>
      </dsp:txXfrm>
    </dsp:sp>
    <dsp:sp modelId="{BC987086-B9C1-4B13-AD1C-D18472EC5A8B}">
      <dsp:nvSpPr>
        <dsp:cNvPr id="0" name=""/>
        <dsp:cNvSpPr/>
      </dsp:nvSpPr>
      <dsp:spPr>
        <a:xfrm>
          <a:off x="4632257" y="695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Initialization Object </a:t>
          </a:r>
          <a:r>
            <a:rPr lang="en-IN" sz="1200" kern="1200" dirty="0" err="1"/>
            <a:t>CountVectorizer</a:t>
          </a:r>
          <a:endParaRPr lang="en-IN" sz="1200" kern="1200" dirty="0"/>
        </a:p>
      </dsp:txBody>
      <dsp:txXfrm>
        <a:off x="4632257" y="695"/>
        <a:ext cx="1485078" cy="1627234"/>
      </dsp:txXfrm>
    </dsp:sp>
    <dsp:sp modelId="{469C76A5-6B64-4FD0-928B-8C95ED786D1B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0C86E-3FDF-4D82-A35A-FD7AD33939C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D6812-F0A7-4A9C-98A6-DF23DB010257}">
      <dsp:nvSpPr>
        <dsp:cNvPr id="0" name=""/>
        <dsp:cNvSpPr/>
      </dsp:nvSpPr>
      <dsp:spPr>
        <a:xfrm>
          <a:off x="1879455" y="2034738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Transforming</a:t>
          </a:r>
        </a:p>
      </dsp:txBody>
      <dsp:txXfrm>
        <a:off x="1879455" y="2034738"/>
        <a:ext cx="2752801" cy="1627234"/>
      </dsp:txXfrm>
    </dsp:sp>
    <dsp:sp modelId="{37F7BC62-CEF0-4FE4-9AC1-1BFB2562C96D}">
      <dsp:nvSpPr>
        <dsp:cNvPr id="0" name=""/>
        <dsp:cNvSpPr/>
      </dsp:nvSpPr>
      <dsp:spPr>
        <a:xfrm>
          <a:off x="4632257" y="2034738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Transforming data using </a:t>
          </a:r>
          <a:r>
            <a:rPr lang="en-IN" sz="1200" kern="1200" dirty="0" err="1"/>
            <a:t>CountVectorizer</a:t>
          </a:r>
          <a:r>
            <a:rPr lang="en-IN" sz="1200" kern="1200" dirty="0"/>
            <a:t> </a:t>
          </a:r>
        </a:p>
      </dsp:txBody>
      <dsp:txXfrm>
        <a:off x="4632257" y="2034738"/>
        <a:ext cx="1485078" cy="1627234"/>
      </dsp:txXfrm>
    </dsp:sp>
    <dsp:sp modelId="{19848A8B-F28E-41D5-A6ED-FAA9D7DF2509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3259E-1012-4F4D-94AF-9BCE301FF250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24032-124C-4031-9C8E-C24FB5FAB35B}">
      <dsp:nvSpPr>
        <dsp:cNvPr id="0" name=""/>
        <dsp:cNvSpPr/>
      </dsp:nvSpPr>
      <dsp:spPr>
        <a:xfrm>
          <a:off x="1879455" y="4068781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Dataframe</a:t>
          </a:r>
          <a:endParaRPr lang="en-IN" sz="2500" kern="1200" dirty="0"/>
        </a:p>
      </dsp:txBody>
      <dsp:txXfrm>
        <a:off x="1879455" y="4068781"/>
        <a:ext cx="2752801" cy="1627234"/>
      </dsp:txXfrm>
    </dsp:sp>
    <dsp:sp modelId="{36ECE8BC-7304-4A10-B71A-C20C9CDD18E3}">
      <dsp:nvSpPr>
        <dsp:cNvPr id="0" name=""/>
        <dsp:cNvSpPr/>
      </dsp:nvSpPr>
      <dsp:spPr>
        <a:xfrm>
          <a:off x="4632257" y="4068781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Converting Document-Term Matrix to a </a:t>
          </a:r>
          <a:r>
            <a:rPr lang="en-IN" sz="1200" kern="1200" dirty="0" err="1"/>
            <a:t>Dataframe</a:t>
          </a:r>
          <a:endParaRPr lang="en-IN" sz="1200" kern="1200" dirty="0"/>
        </a:p>
      </dsp:txBody>
      <dsp:txXfrm>
        <a:off x="4632257" y="4068781"/>
        <a:ext cx="1485078" cy="1627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34E72-8FBC-42A4-AA1A-DD14826E8112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D3BE7-10D8-4DDB-9BA9-904CF2EAA99F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5D3D1-2240-4947-AF3F-DD471341CCD8}">
      <dsp:nvSpPr>
        <dsp:cNvPr id="0" name=""/>
        <dsp:cNvSpPr/>
      </dsp:nvSpPr>
      <dsp:spPr>
        <a:xfrm>
          <a:off x="1879455" y="695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Initialization</a:t>
          </a:r>
        </a:p>
      </dsp:txBody>
      <dsp:txXfrm>
        <a:off x="1879455" y="695"/>
        <a:ext cx="2752801" cy="1627234"/>
      </dsp:txXfrm>
    </dsp:sp>
    <dsp:sp modelId="{BC987086-B9C1-4B13-AD1C-D18472EC5A8B}">
      <dsp:nvSpPr>
        <dsp:cNvPr id="0" name=""/>
        <dsp:cNvSpPr/>
      </dsp:nvSpPr>
      <dsp:spPr>
        <a:xfrm>
          <a:off x="4632257" y="695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Initialization Object </a:t>
          </a:r>
          <a:r>
            <a:rPr lang="en-IN" sz="1300" kern="1200" dirty="0" err="1"/>
            <a:t>TfidfVectorizer</a:t>
          </a:r>
          <a:endParaRPr lang="en-IN" sz="1300" kern="1200" dirty="0"/>
        </a:p>
      </dsp:txBody>
      <dsp:txXfrm>
        <a:off x="4632257" y="695"/>
        <a:ext cx="1485078" cy="1627234"/>
      </dsp:txXfrm>
    </dsp:sp>
    <dsp:sp modelId="{469C76A5-6B64-4FD0-928B-8C95ED786D1B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0C86E-3FDF-4D82-A35A-FD7AD33939C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D6812-F0A7-4A9C-98A6-DF23DB010257}">
      <dsp:nvSpPr>
        <dsp:cNvPr id="0" name=""/>
        <dsp:cNvSpPr/>
      </dsp:nvSpPr>
      <dsp:spPr>
        <a:xfrm>
          <a:off x="1879455" y="2034738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Transforming</a:t>
          </a:r>
        </a:p>
      </dsp:txBody>
      <dsp:txXfrm>
        <a:off x="1879455" y="2034738"/>
        <a:ext cx="2752801" cy="1627234"/>
      </dsp:txXfrm>
    </dsp:sp>
    <dsp:sp modelId="{37F7BC62-CEF0-4FE4-9AC1-1BFB2562C96D}">
      <dsp:nvSpPr>
        <dsp:cNvPr id="0" name=""/>
        <dsp:cNvSpPr/>
      </dsp:nvSpPr>
      <dsp:spPr>
        <a:xfrm>
          <a:off x="4632257" y="2034738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Transforming data using </a:t>
          </a:r>
          <a:r>
            <a:rPr lang="en-IN" sz="1300" kern="1200" dirty="0" err="1"/>
            <a:t>TfidfVectorizer</a:t>
          </a:r>
          <a:r>
            <a:rPr lang="en-IN" sz="1300" kern="1200" dirty="0"/>
            <a:t> </a:t>
          </a:r>
        </a:p>
      </dsp:txBody>
      <dsp:txXfrm>
        <a:off x="4632257" y="2034738"/>
        <a:ext cx="1485078" cy="1627234"/>
      </dsp:txXfrm>
    </dsp:sp>
    <dsp:sp modelId="{19848A8B-F28E-41D5-A6ED-FAA9D7DF2509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3259E-1012-4F4D-94AF-9BCE301FF250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24032-124C-4031-9C8E-C24FB5FAB35B}">
      <dsp:nvSpPr>
        <dsp:cNvPr id="0" name=""/>
        <dsp:cNvSpPr/>
      </dsp:nvSpPr>
      <dsp:spPr>
        <a:xfrm>
          <a:off x="1879455" y="4068781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 err="1"/>
            <a:t>Dataframe</a:t>
          </a:r>
          <a:endParaRPr lang="en-IN" sz="2500" kern="1200" dirty="0"/>
        </a:p>
      </dsp:txBody>
      <dsp:txXfrm>
        <a:off x="1879455" y="4068781"/>
        <a:ext cx="2752801" cy="1627234"/>
      </dsp:txXfrm>
    </dsp:sp>
    <dsp:sp modelId="{36ECE8BC-7304-4A10-B71A-C20C9CDD18E3}">
      <dsp:nvSpPr>
        <dsp:cNvPr id="0" name=""/>
        <dsp:cNvSpPr/>
      </dsp:nvSpPr>
      <dsp:spPr>
        <a:xfrm>
          <a:off x="4632257" y="4068781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Converting TF-IDF vectors to a </a:t>
          </a:r>
          <a:r>
            <a:rPr lang="en-IN" sz="1300" kern="1200" dirty="0" err="1"/>
            <a:t>Dataframe</a:t>
          </a:r>
          <a:endParaRPr lang="en-IN" sz="1300" kern="1200" dirty="0"/>
        </a:p>
      </dsp:txBody>
      <dsp:txXfrm>
        <a:off x="4632257" y="4068781"/>
        <a:ext cx="1485078" cy="1627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0296-3E05-4460-A805-216C1DBCE335}">
      <dsp:nvSpPr>
        <dsp:cNvPr id="0" name=""/>
        <dsp:cNvSpPr/>
      </dsp:nvSpPr>
      <dsp:spPr>
        <a:xfrm>
          <a:off x="0" y="0"/>
          <a:ext cx="6333067" cy="1254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5BE58-50C1-44C2-8227-BFE652D26847}">
      <dsp:nvSpPr>
        <dsp:cNvPr id="0" name=""/>
        <dsp:cNvSpPr/>
      </dsp:nvSpPr>
      <dsp:spPr>
        <a:xfrm>
          <a:off x="379450" y="284711"/>
          <a:ext cx="689910" cy="68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E9DAF-39B1-4EC3-A872-0CCB15AF5083}">
      <dsp:nvSpPr>
        <dsp:cNvPr id="0" name=""/>
        <dsp:cNvSpPr/>
      </dsp:nvSpPr>
      <dsp:spPr>
        <a:xfrm>
          <a:off x="1448811" y="2474"/>
          <a:ext cx="2849880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Initialization</a:t>
          </a:r>
        </a:p>
      </dsp:txBody>
      <dsp:txXfrm>
        <a:off x="1448811" y="2474"/>
        <a:ext cx="2849880" cy="1254382"/>
      </dsp:txXfrm>
    </dsp:sp>
    <dsp:sp modelId="{C5682BDD-0939-4A2F-AE29-0E294EF66B63}">
      <dsp:nvSpPr>
        <dsp:cNvPr id="0" name=""/>
        <dsp:cNvSpPr/>
      </dsp:nvSpPr>
      <dsp:spPr>
        <a:xfrm>
          <a:off x="4298691" y="2474"/>
          <a:ext cx="2034375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Initialization of Google model</a:t>
          </a:r>
        </a:p>
      </dsp:txBody>
      <dsp:txXfrm>
        <a:off x="4298691" y="2474"/>
        <a:ext cx="2034375" cy="1254382"/>
      </dsp:txXfrm>
    </dsp:sp>
    <dsp:sp modelId="{2AA0F3ED-1ECC-47F6-98F6-FD62916A0A78}">
      <dsp:nvSpPr>
        <dsp:cNvPr id="0" name=""/>
        <dsp:cNvSpPr/>
      </dsp:nvSpPr>
      <dsp:spPr>
        <a:xfrm>
          <a:off x="0" y="1570453"/>
          <a:ext cx="6333067" cy="1254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48174-B0D7-46E7-880F-4C0C175D838A}">
      <dsp:nvSpPr>
        <dsp:cNvPr id="0" name=""/>
        <dsp:cNvSpPr/>
      </dsp:nvSpPr>
      <dsp:spPr>
        <a:xfrm>
          <a:off x="379450" y="1852689"/>
          <a:ext cx="689910" cy="68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EEBD3-9C04-4BCB-B435-C2D4B8F91330}">
      <dsp:nvSpPr>
        <dsp:cNvPr id="0" name=""/>
        <dsp:cNvSpPr/>
      </dsp:nvSpPr>
      <dsp:spPr>
        <a:xfrm>
          <a:off x="1448811" y="1570453"/>
          <a:ext cx="2849880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Embeddings</a:t>
          </a:r>
        </a:p>
      </dsp:txBody>
      <dsp:txXfrm>
        <a:off x="1448811" y="1570453"/>
        <a:ext cx="2849880" cy="1254382"/>
      </dsp:txXfrm>
    </dsp:sp>
    <dsp:sp modelId="{AE026FAB-3FA7-4695-8556-DBDFC002E8DF}">
      <dsp:nvSpPr>
        <dsp:cNvPr id="0" name=""/>
        <dsp:cNvSpPr/>
      </dsp:nvSpPr>
      <dsp:spPr>
        <a:xfrm>
          <a:off x="4298691" y="1570453"/>
          <a:ext cx="2034375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We used Google model to get embeddings for each word</a:t>
          </a:r>
        </a:p>
      </dsp:txBody>
      <dsp:txXfrm>
        <a:off x="4298691" y="1570453"/>
        <a:ext cx="2034375" cy="1254382"/>
      </dsp:txXfrm>
    </dsp:sp>
    <dsp:sp modelId="{37703C15-528C-482C-BA84-E86C10BAD65A}">
      <dsp:nvSpPr>
        <dsp:cNvPr id="0" name=""/>
        <dsp:cNvSpPr/>
      </dsp:nvSpPr>
      <dsp:spPr>
        <a:xfrm>
          <a:off x="0" y="3138431"/>
          <a:ext cx="6333067" cy="1254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C8844-372F-4465-ACC2-032A9E13B0C8}">
      <dsp:nvSpPr>
        <dsp:cNvPr id="0" name=""/>
        <dsp:cNvSpPr/>
      </dsp:nvSpPr>
      <dsp:spPr>
        <a:xfrm>
          <a:off x="379450" y="3420667"/>
          <a:ext cx="689910" cy="68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304B-4176-4DF3-ABDF-FB31B7D07429}">
      <dsp:nvSpPr>
        <dsp:cNvPr id="0" name=""/>
        <dsp:cNvSpPr/>
      </dsp:nvSpPr>
      <dsp:spPr>
        <a:xfrm>
          <a:off x="1448811" y="3138431"/>
          <a:ext cx="2849880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Transformation</a:t>
          </a:r>
        </a:p>
      </dsp:txBody>
      <dsp:txXfrm>
        <a:off x="1448811" y="3138431"/>
        <a:ext cx="2849880" cy="1254382"/>
      </dsp:txXfrm>
    </dsp:sp>
    <dsp:sp modelId="{6E3BB347-683C-4159-82AA-06EA9E587583}">
      <dsp:nvSpPr>
        <dsp:cNvPr id="0" name=""/>
        <dsp:cNvSpPr/>
      </dsp:nvSpPr>
      <dsp:spPr>
        <a:xfrm>
          <a:off x="4298691" y="3138431"/>
          <a:ext cx="2034375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 converted those embeddings into document vectors by averaging</a:t>
          </a:r>
        </a:p>
      </dsp:txBody>
      <dsp:txXfrm>
        <a:off x="4298691" y="3138431"/>
        <a:ext cx="2034375" cy="1254382"/>
      </dsp:txXfrm>
    </dsp:sp>
    <dsp:sp modelId="{B31A8D5C-5445-4448-864E-681DBB1F4866}">
      <dsp:nvSpPr>
        <dsp:cNvPr id="0" name=""/>
        <dsp:cNvSpPr/>
      </dsp:nvSpPr>
      <dsp:spPr>
        <a:xfrm>
          <a:off x="0" y="4706409"/>
          <a:ext cx="6333067" cy="12543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54A4F-6F40-425D-8221-1F5C7D277DEB}">
      <dsp:nvSpPr>
        <dsp:cNvPr id="0" name=""/>
        <dsp:cNvSpPr/>
      </dsp:nvSpPr>
      <dsp:spPr>
        <a:xfrm>
          <a:off x="379450" y="4988645"/>
          <a:ext cx="689910" cy="6899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1D77-7DC0-48ED-A051-61736141D64F}">
      <dsp:nvSpPr>
        <dsp:cNvPr id="0" name=""/>
        <dsp:cNvSpPr/>
      </dsp:nvSpPr>
      <dsp:spPr>
        <a:xfrm>
          <a:off x="1448811" y="4706409"/>
          <a:ext cx="2849880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Frame </a:t>
          </a:r>
        </a:p>
      </dsp:txBody>
      <dsp:txXfrm>
        <a:off x="1448811" y="4706409"/>
        <a:ext cx="2849880" cy="1254382"/>
      </dsp:txXfrm>
    </dsp:sp>
    <dsp:sp modelId="{203CE72A-91B8-4782-871E-A26953DC7443}">
      <dsp:nvSpPr>
        <dsp:cNvPr id="0" name=""/>
        <dsp:cNvSpPr/>
      </dsp:nvSpPr>
      <dsp:spPr>
        <a:xfrm>
          <a:off x="4298691" y="4706409"/>
          <a:ext cx="2034375" cy="125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55" tIns="132755" rIns="132755" bIns="13275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We Converted those document embeddings to </a:t>
          </a:r>
          <a:r>
            <a:rPr lang="en-IN" sz="1300" kern="1200" dirty="0" err="1"/>
            <a:t>dataframe</a:t>
          </a:r>
          <a:endParaRPr lang="en-IN" sz="1300" kern="1200" dirty="0"/>
        </a:p>
      </dsp:txBody>
      <dsp:txXfrm>
        <a:off x="4298691" y="4706409"/>
        <a:ext cx="2034375" cy="1254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F25-9DB9-CEAE-F5E5-53E928CE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6D61F-BF38-91B9-E1C5-ED0A87424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AA5E-CE93-E450-95DC-E51BE281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70D8-5AAE-BAEA-6CA7-9E1E2ED6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65C2-195E-1FF8-DD1D-6D2FD71B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4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A699-14A1-3DAC-AC75-17BC0D8D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1368-E11E-EF77-F1C2-F0638E614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00848-171D-49B4-38AC-1D74A0FD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CAE7-075F-ADA1-D0D3-02BA0DCB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AB63-D77E-3A5D-263B-5FB08D97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0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8624F-FC35-A43A-2542-6A83DB0C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17BD6-A78E-0184-BC35-4F9FDC654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2BEE-ECA4-0DD9-EF9C-285DD64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B0A6-7CB7-F343-D843-05E3AC0F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EC2F-842F-CEE4-EA54-52953B1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CC14-06A5-20D1-3AAA-C9D7A7EA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C01C-B79F-8125-AD93-B301FF9A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9097-64E4-C369-7345-ECC1E643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F3C7-9B5F-8F3A-9DF1-0A4A6DB1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01F4-549D-7544-F05B-80204C7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6A8D-6416-CB91-29A6-FED91A08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697E-479A-CE63-78E9-321089E0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2174-608C-CD50-BCED-833DF282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3706-D9EC-F810-4908-A3A39E65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49AB-9CEF-858C-2DCF-F47C7A91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8B9-2FA3-1906-19D5-9A961199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381B-C1C2-3AA8-FE3F-49F7FEE3B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E5AC-EF9E-36C7-1599-C41DF54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73CB8-D3FD-D047-D8BE-3D93B68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72729-B136-120A-6CF6-2F43F0A1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612FA-AF6E-1647-5B4E-D5B435E7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F60-31C5-C057-F1F8-BE56F2D8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ECD9-0686-0B69-6C92-392207CA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C3EE5-59D5-26A8-DA32-1657B9A50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C572-3FA3-7EB1-5310-12BABAE5C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AB353-26AC-A41E-F627-984075E8A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4EFB9-97B5-AEDF-FAB9-6601D43A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52A9E-2DD8-5892-2EF1-EBD405C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B277A-2D47-196A-C97E-2C6DEFC8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3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55C-DED7-FF47-4A9B-529616C6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34BF0-D178-1429-25F5-53302978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1E51D-BBF9-AF71-A166-3FAE2DC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633EA-2BCA-F01F-F872-C363D516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C19C1-6F2B-DF90-2287-23301FAD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3BBE3-E61E-E706-4758-7BAB88EE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09CA4-3DA5-C6D6-A2A6-651B11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4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D48-7D7E-F1F7-F89B-93892AD8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AD3D-7992-4DB7-562E-E0F34B55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C9CB9-4D3E-F224-5F0A-2247927B3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70E1-B13D-575F-93AC-2C0D4113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CC207-26C5-6B8C-D563-14E5D9A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5D43-1167-FD14-CFC7-0593D3FA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6401-E30C-600F-DAB5-DC1999B9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21E7A-2D29-C5BA-DB79-D23572A07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6447A-4737-F953-ABB3-092C8F11F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2F95-3BF9-94F6-1A1A-804FA98A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D3FF-6F11-D179-AC2C-9BC94836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043B-777D-211C-8D42-E7505FF1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1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1961C-F4C5-5F3F-71CD-86D32FAC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9CD0-0AC8-B08E-FD9A-623CF00A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CA54-C78E-9997-4636-58C78213F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FBE08-6D08-4568-B80D-81EA08CCA27A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EF3B-7CDC-3236-3BB1-4842657C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691D-60CA-0B2E-388B-0D20EDE3A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5E31-2361-474E-BAE1-D9BB5B726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4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B320F-0446-A3CC-288E-A1942B394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2895600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Developing an SMS Filter for spam 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884C-BA15-D02B-1134-BC0D05FF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420" y="3699933"/>
            <a:ext cx="4623631" cy="1261534"/>
          </a:xfrm>
        </p:spPr>
        <p:txBody>
          <a:bodyPr>
            <a:normAutofit/>
          </a:bodyPr>
          <a:lstStyle/>
          <a:p>
            <a:pPr algn="l"/>
            <a:r>
              <a:rPr lang="en-IN" sz="1400" dirty="0"/>
              <a:t>TEAM – 03</a:t>
            </a:r>
          </a:p>
          <a:p>
            <a:pPr algn="l"/>
            <a:r>
              <a:rPr lang="en-IN" sz="1400" dirty="0"/>
              <a:t>Amar              -      05</a:t>
            </a:r>
          </a:p>
          <a:p>
            <a:pPr algn="l"/>
            <a:r>
              <a:rPr lang="en-IN" sz="1400" dirty="0" err="1"/>
              <a:t>Sidhant</a:t>
            </a:r>
            <a:r>
              <a:rPr lang="en-IN" sz="1400" dirty="0"/>
              <a:t> Jain  -      46</a:t>
            </a:r>
          </a:p>
          <a:p>
            <a:pPr algn="l"/>
            <a:r>
              <a:rPr lang="en-IN" sz="1400" dirty="0" err="1"/>
              <a:t>Kenwin</a:t>
            </a:r>
            <a:r>
              <a:rPr lang="en-IN" sz="1400" dirty="0"/>
              <a:t> Das   -      51      </a:t>
            </a:r>
          </a:p>
        </p:txBody>
      </p:sp>
      <p:pic>
        <p:nvPicPr>
          <p:cNvPr id="5" name="Picture 4" descr="3D Dialogue Boxes">
            <a:extLst>
              <a:ext uri="{FF2B5EF4-FFF2-40B4-BE49-F238E27FC236}">
                <a16:creationId xmlns:a16="http://schemas.microsoft.com/office/drawing/2014/main" id="{2DBE7C36-B07B-0810-4F69-4C4053C0C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7" r="14321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36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47A3BA-4E81-3165-0BC7-4C0AA5EB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Classification Module</a:t>
            </a:r>
          </a:p>
        </p:txBody>
      </p:sp>
    </p:spTree>
    <p:extLst>
      <p:ext uri="{BB962C8B-B14F-4D97-AF65-F5344CB8AC3E}">
        <p14:creationId xmlns:p14="http://schemas.microsoft.com/office/powerpoint/2010/main" val="138117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1.Logistic Regression TF-IDF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9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Experiment – Used tuned Logistic Regression on TF-IDF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B7FBF-12FB-A887-55E9-7DD68D436C27}"/>
              </a:ext>
            </a:extLst>
          </p:cNvPr>
          <p:cNvSpPr txBox="1"/>
          <p:nvPr/>
        </p:nvSpPr>
        <p:spPr>
          <a:xfrm>
            <a:off x="7169100" y="5094002"/>
            <a:ext cx="3388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200" dirty="0"/>
              <a:t>Conclusion – This is the best model which we get on the test as well as training data.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81169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0.976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0.829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0.981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0.898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7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2.Logistic Regression TF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Logistic Regression on TF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029998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0.968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0.770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0.980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0.862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2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3.Ada Boost Classifier Doc2Vec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Ada Boost Classifier on Doc2Vec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682472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0.966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0.91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0.85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8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4.Ada Boost Classifier TF-IDF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Ada Boost Classifier on TF-IDF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62885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0.964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0.766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0.942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0.845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Support Vector Classifier TF-IDF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Support Vector Classifier on TF-IDF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291919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0.962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0.823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0.868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0.845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7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6.Ada Boost Classifier TF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Ada Boost Classifier on TF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077508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0.962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0.744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0.954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0.836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86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7.Bagging Classifier TF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Bagging Classifier on TF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046553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0.959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0.739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0.929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0.823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35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8.Support Vector Classifier TF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Support Vector Classifier on TF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1206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0.959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0.688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0.992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0.813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9.Bagging Classifier TF-IDF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Bagging Classifier on TF-IDF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619966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0.952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0.709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0.889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0.789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20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1BBF49-1D8D-5241-9EF3-897FCCA5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Text Pre-Processing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484027-979E-98A0-2433-9368BEF67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503621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23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EC0F2-29F5-A961-8A5E-C367341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10.Bagging Classifier Doc2Vec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54951-67AE-7D64-D1EF-257DADBA7288}"/>
              </a:ext>
            </a:extLst>
          </p:cNvPr>
          <p:cNvSpPr txBox="1"/>
          <p:nvPr/>
        </p:nvSpPr>
        <p:spPr>
          <a:xfrm>
            <a:off x="7169101" y="521207"/>
            <a:ext cx="4496426" cy="595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Aim – Classifying Spam and ham messages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Experiment – Used tuned Bagging Classifier Doc2Vec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Observations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D7902-4EEA-43A3-F446-1987FA57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962831"/>
              </p:ext>
            </p:extLst>
          </p:nvPr>
        </p:nvGraphicFramePr>
        <p:xfrm>
          <a:off x="885814" y="3442377"/>
          <a:ext cx="5491020" cy="32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176">
                  <a:extLst>
                    <a:ext uri="{9D8B030D-6E8A-4147-A177-3AD203B41FA5}">
                      <a16:colId xmlns:a16="http://schemas.microsoft.com/office/drawing/2014/main" val="1628089960"/>
                    </a:ext>
                  </a:extLst>
                </a:gridCol>
                <a:gridCol w="2535844">
                  <a:extLst>
                    <a:ext uri="{9D8B030D-6E8A-4147-A177-3AD203B41FA5}">
                      <a16:colId xmlns:a16="http://schemas.microsoft.com/office/drawing/2014/main" val="3827310701"/>
                    </a:ext>
                  </a:extLst>
                </a:gridCol>
              </a:tblGrid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Metrics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Results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698428570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Accuracy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0.947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24433713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Recall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0.595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583565306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Precision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0.939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2455668291"/>
                  </a:ext>
                </a:extLst>
              </a:tr>
              <a:tr h="642442">
                <a:tc>
                  <a:txBody>
                    <a:bodyPr/>
                    <a:lstStyle/>
                    <a:p>
                      <a:r>
                        <a:rPr lang="en-IN" sz="2900"/>
                        <a:t>F1-score</a:t>
                      </a:r>
                    </a:p>
                  </a:txBody>
                  <a:tcPr marL="146009" marR="146009" marT="73005" marB="73005"/>
                </a:tc>
                <a:tc>
                  <a:txBody>
                    <a:bodyPr/>
                    <a:lstStyle/>
                    <a:p>
                      <a:r>
                        <a:rPr lang="en-IN" sz="2900"/>
                        <a:t>0.729</a:t>
                      </a:r>
                    </a:p>
                  </a:txBody>
                  <a:tcPr marL="146009" marR="146009" marT="73005" marB="73005"/>
                </a:tc>
                <a:extLst>
                  <a:ext uri="{0D108BD9-81ED-4DB2-BD59-A6C34878D82A}">
                    <a16:rowId xmlns:a16="http://schemas.microsoft.com/office/drawing/2014/main" val="386356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1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CB4A-F4C3-9E0B-9149-E5DE96B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IN" sz="4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E85E-2329-2E8E-2BB1-0E6432C7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IN" sz="2200" dirty="0"/>
              <a:t>Overall , Logistic regression was one of the best models.</a:t>
            </a:r>
          </a:p>
          <a:p>
            <a:r>
              <a:rPr lang="en-IN" sz="2200" dirty="0"/>
              <a:t>Term Frequency(TF) and TF-IDF were better embedding technique then Doc2Vec.</a:t>
            </a:r>
          </a:p>
          <a:p>
            <a:r>
              <a:rPr lang="en-IN" sz="2200" dirty="0"/>
              <a:t>Doc2Vec perform poorly it can be because of that model was trained in 2013 on Google News.</a:t>
            </a:r>
          </a:p>
          <a:p>
            <a:r>
              <a:rPr lang="en-IN" sz="2200" dirty="0"/>
              <a:t>Many of the words were not present in Google pre trained model so we have to drop those rows.</a:t>
            </a:r>
          </a:p>
          <a:p>
            <a:r>
              <a:rPr lang="en-IN" sz="2200" dirty="0"/>
              <a:t>In Future we can use other pre trained models like Elmo, Glove etc. </a:t>
            </a:r>
          </a:p>
          <a:p>
            <a:r>
              <a:rPr lang="en-IN" sz="2200" dirty="0"/>
              <a:t>We could also use Deep Learning sequential Models like LSTM(Long Short Term Memory), GRU(Gated Recurrent Networks) etc.</a:t>
            </a:r>
          </a:p>
        </p:txBody>
      </p:sp>
    </p:spTree>
    <p:extLst>
      <p:ext uri="{BB962C8B-B14F-4D97-AF65-F5344CB8AC3E}">
        <p14:creationId xmlns:p14="http://schemas.microsoft.com/office/powerpoint/2010/main" val="15094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Freeform: Shape 9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7C33E-6686-3401-CCA3-31EC0C9E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IN" sz="3400" dirty="0"/>
              <a:t>Data Exploration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BC6D-9E66-7748-B4B5-BE2EF3DE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IN" sz="2200" dirty="0"/>
              <a:t>In spam message frequency of words like free ,claim, call, prize , award etc is high which are usually used in spam SMS.</a:t>
            </a:r>
          </a:p>
          <a:p>
            <a:r>
              <a:rPr lang="en-IN" sz="2200" dirty="0"/>
              <a:t>In ham message frequency of words like call, u, go, home, come, need, love etc are high which are used in day to day conversations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11" name="Picture 10" descr="A picture containing text">
            <a:extLst>
              <a:ext uri="{FF2B5EF4-FFF2-40B4-BE49-F238E27FC236}">
                <a16:creationId xmlns:a16="http://schemas.microsoft.com/office/drawing/2014/main" id="{56F9292C-2D14-A46B-18CF-29B2BFDB8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8" r="-2" b="6182"/>
          <a:stretch/>
        </p:blipFill>
        <p:spPr>
          <a:xfrm>
            <a:off x="6620256" y="706232"/>
            <a:ext cx="5138928" cy="2365935"/>
          </a:xfrm>
          <a:prstGeom prst="rect">
            <a:avLst/>
          </a:prstGeom>
        </p:spPr>
      </p:pic>
      <p:pic>
        <p:nvPicPr>
          <p:cNvPr id="9" name="Picture 8" descr="A close-up of a sign">
            <a:extLst>
              <a:ext uri="{FF2B5EF4-FFF2-40B4-BE49-F238E27FC236}">
                <a16:creationId xmlns:a16="http://schemas.microsoft.com/office/drawing/2014/main" id="{4405E1DF-76FD-FB63-4DEF-278F3B399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r="-2" b="4855"/>
          <a:stretch/>
        </p:blipFill>
        <p:spPr>
          <a:xfrm>
            <a:off x="6620256" y="3785834"/>
            <a:ext cx="5138928" cy="2365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7C525-F951-51CF-F5C6-2B2E20A43F99}"/>
              </a:ext>
            </a:extLst>
          </p:cNvPr>
          <p:cNvSpPr txBox="1"/>
          <p:nvPr/>
        </p:nvSpPr>
        <p:spPr>
          <a:xfrm>
            <a:off x="8331201" y="211667"/>
            <a:ext cx="167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813BA-C30C-83B5-222D-4AF10B045E7E}"/>
              </a:ext>
            </a:extLst>
          </p:cNvPr>
          <p:cNvSpPr txBox="1"/>
          <p:nvPr/>
        </p:nvSpPr>
        <p:spPr>
          <a:xfrm>
            <a:off x="8349827" y="3327400"/>
            <a:ext cx="167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2874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0586-09ED-5814-4EEB-DCD2AED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5000" dirty="0"/>
              <a:t>Pipelines for TF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3B1F4-C784-D438-B53C-14EDE4F4F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4729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29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0586-09ED-5814-4EEB-DCD2AED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5000" dirty="0"/>
              <a:t>Pipelines for TF-IDF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3B1F4-C784-D438-B53C-14EDE4F4F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21364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9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0586-09ED-5814-4EEB-DCD2AED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5000" dirty="0"/>
              <a:t>Pipelines for Doc2Vec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A9266088-FC72-96E8-C187-05FF699CC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189651"/>
              </p:ext>
            </p:extLst>
          </p:nvPr>
        </p:nvGraphicFramePr>
        <p:xfrm>
          <a:off x="5706533" y="237067"/>
          <a:ext cx="6333067" cy="596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84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BCD73-570E-D501-5C6A-88BC69F4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 Reduction &amp; Visualization for TF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">
            <a:extLst>
              <a:ext uri="{FF2B5EF4-FFF2-40B4-BE49-F238E27FC236}">
                <a16:creationId xmlns:a16="http://schemas.microsoft.com/office/drawing/2014/main" id="{CF90DCC5-E509-A8F0-CE95-2584E3CE8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523237"/>
            <a:ext cx="5765801" cy="3805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2F5AD-4D25-5C75-DB30-17562A7D26CC}"/>
              </a:ext>
            </a:extLst>
          </p:cNvPr>
          <p:cNvSpPr txBox="1"/>
          <p:nvPr/>
        </p:nvSpPr>
        <p:spPr>
          <a:xfrm>
            <a:off x="1117601" y="5430576"/>
            <a:ext cx="98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PCA (Principal Component Analysis) on TF Vectors.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first 2 components which showed maximum variance to plot the graph.</a:t>
            </a:r>
          </a:p>
        </p:txBody>
      </p:sp>
    </p:spTree>
    <p:extLst>
      <p:ext uri="{BB962C8B-B14F-4D97-AF65-F5344CB8AC3E}">
        <p14:creationId xmlns:p14="http://schemas.microsoft.com/office/powerpoint/2010/main" val="27700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BCD73-570E-D501-5C6A-88BC69F4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 Reduction &amp; Visualization for TF-IDF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B18D062F-C402-4C8D-8B1F-6E6FC5EBA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2" y="902759"/>
            <a:ext cx="5322315" cy="39482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E5934-B882-8EFA-1314-DAE285EF5E95}"/>
              </a:ext>
            </a:extLst>
          </p:cNvPr>
          <p:cNvSpPr txBox="1"/>
          <p:nvPr/>
        </p:nvSpPr>
        <p:spPr>
          <a:xfrm>
            <a:off x="1117601" y="5430576"/>
            <a:ext cx="98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PCA (Principal Component Analysis) on TF-IDF Vectors.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first 2 components which showed maximum variance to plot the graph.</a:t>
            </a:r>
          </a:p>
        </p:txBody>
      </p:sp>
    </p:spTree>
    <p:extLst>
      <p:ext uri="{BB962C8B-B14F-4D97-AF65-F5344CB8AC3E}">
        <p14:creationId xmlns:p14="http://schemas.microsoft.com/office/powerpoint/2010/main" val="179158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BCD73-570E-D501-5C6A-88BC69F4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69051" cy="35223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 Reduction &amp; Visualization for </a:t>
            </a:r>
            <a:r>
              <a:rPr lang="en-US" sz="5100" dirty="0"/>
              <a:t>Word2Vec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catter chart">
            <a:extLst>
              <a:ext uri="{FF2B5EF4-FFF2-40B4-BE49-F238E27FC236}">
                <a16:creationId xmlns:a16="http://schemas.microsoft.com/office/drawing/2014/main" id="{D15A0A2C-E9D7-EBB0-115B-1F4745CB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34" y="430758"/>
            <a:ext cx="5591673" cy="39967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94498-1B78-5428-0713-70D38A1028F2}"/>
              </a:ext>
            </a:extLst>
          </p:cNvPr>
          <p:cNvSpPr txBox="1"/>
          <p:nvPr/>
        </p:nvSpPr>
        <p:spPr>
          <a:xfrm>
            <a:off x="1117601" y="5430576"/>
            <a:ext cx="98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PCA (Principal Component Analysis) on Word2Vec Vectors.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first 2 components which showed maximum variance to plot the graph.</a:t>
            </a:r>
          </a:p>
        </p:txBody>
      </p:sp>
    </p:spTree>
    <p:extLst>
      <p:ext uri="{BB962C8B-B14F-4D97-AF65-F5344CB8AC3E}">
        <p14:creationId xmlns:p14="http://schemas.microsoft.com/office/powerpoint/2010/main" val="290370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720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Developing an SMS Filter for spam SMS</vt:lpstr>
      <vt:lpstr>Text Pre-Processing</vt:lpstr>
      <vt:lpstr>Data Exploration</vt:lpstr>
      <vt:lpstr>Pipelines for TF</vt:lpstr>
      <vt:lpstr>Pipelines for TF-IDF</vt:lpstr>
      <vt:lpstr>Pipelines for Doc2Vec</vt:lpstr>
      <vt:lpstr>Dimension Reduction &amp; Visualization for TF</vt:lpstr>
      <vt:lpstr>Dimension Reduction &amp; Visualization for TF-IDF</vt:lpstr>
      <vt:lpstr>Dimension Reduction &amp; Visualization for Word2Vec</vt:lpstr>
      <vt:lpstr>Classification Module</vt:lpstr>
      <vt:lpstr>1.Logistic Regression TF-IDF</vt:lpstr>
      <vt:lpstr>2.Logistic Regression TF</vt:lpstr>
      <vt:lpstr>3.Ada Boost Classifier Doc2Vec </vt:lpstr>
      <vt:lpstr>4.Ada Boost Classifier TF-IDF </vt:lpstr>
      <vt:lpstr>5. Support Vector Classifier TF-IDF </vt:lpstr>
      <vt:lpstr>6.Ada Boost Classifier TF </vt:lpstr>
      <vt:lpstr>7.Bagging Classifier TF</vt:lpstr>
      <vt:lpstr>8.Support Vector Classifier TF</vt:lpstr>
      <vt:lpstr>9.Bagging Classifier TF-IDF </vt:lpstr>
      <vt:lpstr>10.Bagging Classifier Doc2Vec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SMS Filter for spam SMS</dc:title>
  <dc:creator>Amar Alli</dc:creator>
  <cp:lastModifiedBy>Amar Alli</cp:lastModifiedBy>
  <cp:revision>1</cp:revision>
  <dcterms:created xsi:type="dcterms:W3CDTF">2023-02-07T06:04:57Z</dcterms:created>
  <dcterms:modified xsi:type="dcterms:W3CDTF">2023-02-07T12:11:35Z</dcterms:modified>
</cp:coreProperties>
</file>