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9" r:id="rId2"/>
    <p:sldId id="402" r:id="rId3"/>
    <p:sldId id="403" r:id="rId4"/>
    <p:sldId id="404" r:id="rId5"/>
    <p:sldId id="405" r:id="rId6"/>
    <p:sldId id="406" r:id="rId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B236B"/>
    <a:srgbClr val="BDD831"/>
    <a:srgbClr val="DCDCDC"/>
    <a:srgbClr val="9C9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0376" autoAdjust="0"/>
  </p:normalViewPr>
  <p:slideViewPr>
    <p:cSldViewPr snapToGrid="0">
      <p:cViewPr varScale="1">
        <p:scale>
          <a:sx n="103" d="100"/>
          <a:sy n="103" d="100"/>
        </p:scale>
        <p:origin x="1356" y="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42793-4807-406E-A5A0-45F6B68F233A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F62FE-B9B9-4D27-B7B0-5B4680401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38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F62FE-B9B9-4D27-B7B0-5B468040117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13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802342" y="1108141"/>
            <a:ext cx="8301316" cy="4641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00250" y="4415754"/>
            <a:ext cx="5905499" cy="3240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Presenter´s Name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50" y="2442246"/>
            <a:ext cx="5905499" cy="1525733"/>
          </a:xfrm>
        </p:spPr>
        <p:txBody>
          <a:bodyPr anchor="t">
            <a:normAutofit/>
          </a:bodyPr>
          <a:lstStyle>
            <a:lvl1pPr algn="ctr">
              <a:lnSpc>
                <a:spcPts val="34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00250" y="4803393"/>
            <a:ext cx="5905499" cy="637288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114064284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592263"/>
            <a:ext cx="9001125" cy="4681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1257300" indent="-180975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381376" y="6589202"/>
            <a:ext cx="314325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442795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9" y="1592263"/>
            <a:ext cx="4405312" cy="4681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1257300" indent="-180975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048251" y="1592263"/>
            <a:ext cx="4405312" cy="4681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1257300" indent="-180975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3381376" y="6589202"/>
            <a:ext cx="314325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843932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1376" y="6589202"/>
            <a:ext cx="314325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625166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1376" y="6589202"/>
            <a:ext cx="3143250" cy="108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1765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592263"/>
            <a:ext cx="9001125" cy="4681537"/>
          </a:xfrm>
        </p:spPr>
        <p:txBody>
          <a:bodyPr/>
          <a:lstStyle>
            <a:lvl1pPr marL="457200" indent="-457200">
              <a:spcBef>
                <a:spcPts val="2000"/>
              </a:spcBef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609600" indent="-342900">
              <a:buFont typeface="+mj-lt"/>
              <a:buAutoNum type="arabicPeriod"/>
              <a:defRPr/>
            </a:lvl2pPr>
            <a:lvl3pPr marL="885825" indent="-342900">
              <a:buFont typeface="+mj-lt"/>
              <a:buAutoNum type="arabicPeriod"/>
              <a:defRPr/>
            </a:lvl3pPr>
            <a:lvl4pPr marL="1152525" indent="-342900">
              <a:buFont typeface="+mj-lt"/>
              <a:buAutoNum type="arabicPeriod"/>
              <a:defRPr/>
            </a:lvl4pPr>
            <a:lvl5pPr marL="1419225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1376" y="6589202"/>
            <a:ext cx="314325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945216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633102"/>
            <a:ext cx="9001125" cy="81628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8" y="1592263"/>
            <a:ext cx="9001125" cy="4681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1376" y="6589202"/>
            <a:ext cx="314325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8750" y="6589201"/>
            <a:ext cx="414338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35ED1D-9C82-406C-A555-58E463570241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2438" y="6331788"/>
            <a:ext cx="9001125" cy="0"/>
          </a:xfrm>
          <a:prstGeom prst="line">
            <a:avLst/>
          </a:prstGeom>
          <a:ln>
            <a:solidFill>
              <a:srgbClr val="9C9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39947" y="498770"/>
            <a:ext cx="9005498" cy="0"/>
          </a:xfrm>
          <a:prstGeom prst="line">
            <a:avLst/>
          </a:prstGeom>
          <a:ln>
            <a:solidFill>
              <a:srgbClr val="9C9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xxTextColor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24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6" r:id="rId4"/>
    <p:sldLayoutId id="2147483667" r:id="rId5"/>
    <p:sldLayoutId id="2147483751" r:id="rId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x.com/downlo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timestored.com/qstud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APAC Data &amp; Analytics </a:t>
            </a:r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KDB+ Training 2019</a:t>
            </a:r>
            <a:br>
              <a:rPr lang="en-US" sz="4400" dirty="0"/>
            </a:br>
            <a:br>
              <a:rPr lang="en-US" sz="4400" dirty="0"/>
            </a:br>
            <a:r>
              <a:rPr lang="en-US" sz="2800" i="1" dirty="0"/>
              <a:t>Software Setup Guide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19-20 February 2019</a:t>
            </a:r>
          </a:p>
        </p:txBody>
      </p:sp>
    </p:spTree>
    <p:extLst>
      <p:ext uri="{BB962C8B-B14F-4D97-AF65-F5344CB8AC3E}">
        <p14:creationId xmlns:p14="http://schemas.microsoft.com/office/powerpoint/2010/main" val="369127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kdb</a:t>
            </a:r>
            <a:r>
              <a:rPr lang="en-US" dirty="0"/>
              <a:t>+ Windows Installation (1/3)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kdb</a:t>
            </a:r>
            <a:r>
              <a:rPr lang="en-US" dirty="0"/>
              <a:t>+/q (win32) from  </a:t>
            </a:r>
          </a:p>
          <a:p>
            <a:pPr lvl="1"/>
            <a:r>
              <a:rPr lang="en-US" u="sng" dirty="0">
                <a:hlinkClick r:id="rId2"/>
              </a:rPr>
              <a:t>https://kx.com/download/</a:t>
            </a:r>
            <a:r>
              <a:rPr lang="en-US" dirty="0"/>
              <a:t>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Unzip and place folder at your root directory C:/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1032" name="Picture 8" descr="55b0e5bb53ca5173a685b4ee826520f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61" y="3710866"/>
            <a:ext cx="6211382" cy="23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63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kdb</a:t>
            </a:r>
            <a:r>
              <a:rPr lang="en-US" dirty="0"/>
              <a:t>+ Windows Installation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3.     Set environment variable "path" to include "C:\q\w32". </a:t>
            </a:r>
          </a:p>
          <a:p>
            <a:pPr lvl="1"/>
            <a:r>
              <a:rPr lang="en-US" dirty="0"/>
              <a:t>Go to Control Panel\User Accounts\User Accounts</a:t>
            </a:r>
          </a:p>
          <a:p>
            <a:pPr lvl="1"/>
            <a:r>
              <a:rPr lang="en-US" dirty="0"/>
              <a:t>Select "Change environment variables“</a:t>
            </a:r>
          </a:p>
          <a:p>
            <a:pPr lvl="1"/>
            <a:r>
              <a:rPr lang="en-US" dirty="0"/>
              <a:t>Add "C:\q\w32\" to "PATH" variable. If it does not exist, create it. Remember that all entries are delimited by a semi-colon.</a:t>
            </a:r>
          </a:p>
          <a:p>
            <a:pPr lvl="1"/>
            <a:r>
              <a:rPr lang="en-US" dirty="0"/>
              <a:t>Press "Ok" for everything after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1033" name="Picture 7" descr="c2ff57ba9f48df4e8ed2146a36c1f5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853" y="3133817"/>
            <a:ext cx="2663595" cy="292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41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kdb</a:t>
            </a:r>
            <a:r>
              <a:rPr lang="en-US" dirty="0"/>
              <a:t>+ Windows Installation (3/3)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4.     Test to see if it works!  </a:t>
            </a:r>
          </a:p>
          <a:p>
            <a:pPr lvl="1"/>
            <a:r>
              <a:rPr lang="en-US" dirty="0"/>
              <a:t>Run command prompt. </a:t>
            </a:r>
            <a:r>
              <a:rPr lang="en-US" dirty="0" err="1"/>
              <a:t>Ctrl+R</a:t>
            </a:r>
            <a:r>
              <a:rPr lang="en-US" dirty="0"/>
              <a:t> &gt; </a:t>
            </a:r>
            <a:r>
              <a:rPr lang="en-US" dirty="0" err="1"/>
              <a:t>cmd</a:t>
            </a:r>
            <a:r>
              <a:rPr lang="en-US" dirty="0"/>
              <a:t> &gt; Enter &gt; q &gt; Enter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2050" name="Picture 11" descr="b7ff53d0b06ea0f78fde51b524682f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409" y="3364191"/>
            <a:ext cx="5943600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99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qStudio</a:t>
            </a:r>
            <a:r>
              <a:rPr lang="en-US" dirty="0"/>
              <a:t> Windows Installation (1/2)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2438" y="1246021"/>
            <a:ext cx="9001125" cy="4681537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Download </a:t>
            </a:r>
            <a:r>
              <a:rPr lang="en-US" sz="1800" dirty="0" err="1"/>
              <a:t>qStudio</a:t>
            </a:r>
            <a:r>
              <a:rPr lang="en-US" sz="1800" dirty="0"/>
              <a:t> from </a:t>
            </a:r>
          </a:p>
          <a:p>
            <a:pPr lvl="1"/>
            <a:r>
              <a:rPr lang="en-US" sz="1600" u="sng" dirty="0">
                <a:hlinkClick r:id="rId2"/>
              </a:rPr>
              <a:t>http://www.timestored.com/qstudio/</a:t>
            </a:r>
            <a:endParaRPr lang="en-US" sz="1600" dirty="0"/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Copy it to a directory of your choice, I recommend either in C/D root or within your q folder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Open </a:t>
            </a:r>
            <a:r>
              <a:rPr lang="en-US" sz="1800" dirty="0" err="1"/>
              <a:t>qStudio</a:t>
            </a:r>
            <a:r>
              <a:rPr lang="en-US" sz="1800" dirty="0"/>
              <a:t> and let's get you connected:</a:t>
            </a:r>
          </a:p>
          <a:p>
            <a:pPr lvl="1"/>
            <a:r>
              <a:rPr lang="en-US" sz="1600" dirty="0"/>
              <a:t>Start a q process on port 5000 by typing the following in command prompt. "q -p 5000“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Open </a:t>
            </a:r>
            <a:r>
              <a:rPr lang="en-US" sz="1600" dirty="0" err="1"/>
              <a:t>qStudio</a:t>
            </a:r>
            <a:r>
              <a:rPr lang="en-US" sz="1600" dirty="0"/>
              <a:t> and a new server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3074" name="Picture 10" descr="4816e027f51f1861567e77f2073926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244" y="2709832"/>
            <a:ext cx="59436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9" descr="f026f4c39c39b7b63984a56397e5ec2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544" y="4118838"/>
            <a:ext cx="34290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55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qStudio</a:t>
            </a:r>
            <a:r>
              <a:rPr lang="en-US" dirty="0"/>
              <a:t> Windows Installation (2/2)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2438" y="1246021"/>
            <a:ext cx="9001125" cy="468153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Host is "</a:t>
            </a:r>
            <a:r>
              <a:rPr lang="en-US" dirty="0" err="1"/>
              <a:t>localhost</a:t>
            </a:r>
            <a:r>
              <a:rPr lang="en-US" dirty="0"/>
              <a:t>" and port is "5000". Name it "localhost:5000".</a:t>
            </a:r>
            <a:br>
              <a:rPr lang="en-US" dirty="0"/>
            </a:br>
            <a:endParaRPr lang="en-US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Press "Test" and then save it.</a:t>
            </a:r>
          </a:p>
          <a:p>
            <a:pPr lvl="1"/>
            <a:r>
              <a:rPr lang="en-US" dirty="0"/>
              <a:t>You can send commands from </a:t>
            </a:r>
            <a:r>
              <a:rPr lang="en-US" dirty="0" err="1"/>
              <a:t>qStudio</a:t>
            </a:r>
            <a:r>
              <a:rPr lang="en-US" dirty="0"/>
              <a:t> to localhost:5000 as long as that process is active</a:t>
            </a:r>
            <a:br>
              <a:rPr lang="en-US" sz="1600" dirty="0"/>
            </a:b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3076" name="Picture 12" descr="b9471acafb24da055cba25966ec4ca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516" y="1552438"/>
            <a:ext cx="4100359" cy="325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718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LTEXTBOX" val="Black"/>
</p:tagLst>
</file>

<file path=ppt/theme/theme1.xml><?xml version="1.0" encoding="utf-8"?>
<a:theme xmlns:a="http://schemas.openxmlformats.org/drawingml/2006/main" name="K">
  <a:themeElements>
    <a:clrScheme name="Custom 3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838383"/>
      </a:accent1>
      <a:accent2>
        <a:srgbClr val="A6B727"/>
      </a:accent2>
      <a:accent3>
        <a:srgbClr val="F69200"/>
      </a:accent3>
      <a:accent4>
        <a:srgbClr val="00B0F0"/>
      </a:accent4>
      <a:accent5>
        <a:srgbClr val="FEC306"/>
      </a:accent5>
      <a:accent6>
        <a:srgbClr val="DF5327"/>
      </a:accent6>
      <a:hlink>
        <a:srgbClr val="00B0F0"/>
      </a:hlink>
      <a:folHlink>
        <a:srgbClr val="B2B2B2"/>
      </a:folHlink>
    </a:clrScheme>
    <a:fontScheme name="SGX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no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11535</TotalTime>
  <Words>189</Words>
  <Application>Microsoft Office PowerPoint</Application>
  <PresentationFormat>A4 Paper (210x297 mm)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K</vt:lpstr>
      <vt:lpstr>KDB+ Training 2019  Software Setup Guide</vt:lpstr>
      <vt:lpstr>kdb+ Windows Installation (1/3)</vt:lpstr>
      <vt:lpstr>kdb+ Windows Installation (2/3)</vt:lpstr>
      <vt:lpstr>kdb+ Windows Installation (3/3)</vt:lpstr>
      <vt:lpstr>qStudio Windows Installation (1/2)</vt:lpstr>
      <vt:lpstr>qStudio Windows Installation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Sigrid Rouam</dc:creator>
  <cp:lastModifiedBy>Kenneth Wong</cp:lastModifiedBy>
  <cp:revision>285</cp:revision>
  <dcterms:created xsi:type="dcterms:W3CDTF">2015-04-15T16:48:33Z</dcterms:created>
  <dcterms:modified xsi:type="dcterms:W3CDTF">2019-02-14T18:56:57Z</dcterms:modified>
</cp:coreProperties>
</file>