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B06F32-2DA9-349D-1DDC-D45BB17CB907}" v="24" dt="2024-08-21T03:23:37.758"/>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1" d="100"/>
          <a:sy n="61" d="100"/>
        </p:scale>
        <p:origin x="1363"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Woon" userId="ae3595a10bfca727" providerId="Windows Live" clId="Web-{D07B47A4-DAB1-AA15-4199-A1F6AE452C98}"/>
    <pc:docChg chg="modSld">
      <pc:chgData name="Ken Woon" userId="ae3595a10bfca727" providerId="Windows Live" clId="Web-{D07B47A4-DAB1-AA15-4199-A1F6AE452C98}" dt="2024-08-12T13:41:09.272" v="505" actId="1076"/>
      <pc:docMkLst>
        <pc:docMk/>
      </pc:docMkLst>
      <pc:sldChg chg="modSp">
        <pc:chgData name="Ken Woon" userId="ae3595a10bfca727" providerId="Windows Live" clId="Web-{D07B47A4-DAB1-AA15-4199-A1F6AE452C98}" dt="2024-08-12T13:07:00.745" v="330" actId="14100"/>
        <pc:sldMkLst>
          <pc:docMk/>
          <pc:sldMk cId="3237914124" sldId="256"/>
        </pc:sldMkLst>
        <pc:spChg chg="mod">
          <ac:chgData name="Ken Woon" userId="ae3595a10bfca727" providerId="Windows Live" clId="Web-{D07B47A4-DAB1-AA15-4199-A1F6AE452C98}" dt="2024-08-12T13:07:00.745" v="330" actId="14100"/>
          <ac:spMkLst>
            <pc:docMk/>
            <pc:sldMk cId="3237914124" sldId="256"/>
            <ac:spMk id="2" creationId="{2FE973FE-1F8B-4DED-8DC0-71E987678976}"/>
          </ac:spMkLst>
        </pc:spChg>
        <pc:spChg chg="mod">
          <ac:chgData name="Ken Woon" userId="ae3595a10bfca727" providerId="Windows Live" clId="Web-{D07B47A4-DAB1-AA15-4199-A1F6AE452C98}" dt="2024-08-12T13:05:48.336" v="321" actId="20577"/>
          <ac:spMkLst>
            <pc:docMk/>
            <pc:sldMk cId="3237914124" sldId="256"/>
            <ac:spMk id="3" creationId="{93383873-F31C-4E31-B4BA-B40D502705CE}"/>
          </ac:spMkLst>
        </pc:spChg>
      </pc:sldChg>
      <pc:sldChg chg="addSp delSp modSp">
        <pc:chgData name="Ken Woon" userId="ae3595a10bfca727" providerId="Windows Live" clId="Web-{D07B47A4-DAB1-AA15-4199-A1F6AE452C98}" dt="2024-08-12T12:47:33.737" v="150"/>
        <pc:sldMkLst>
          <pc:docMk/>
          <pc:sldMk cId="1957259874" sldId="258"/>
        </pc:sldMkLst>
        <pc:picChg chg="add mod">
          <ac:chgData name="Ken Woon" userId="ae3595a10bfca727" providerId="Windows Live" clId="Web-{D07B47A4-DAB1-AA15-4199-A1F6AE452C98}" dt="2024-08-12T12:32:05.862" v="11" actId="1076"/>
          <ac:picMkLst>
            <pc:docMk/>
            <pc:sldMk cId="1957259874" sldId="258"/>
            <ac:picMk id="5" creationId="{43931A1F-EFDD-2371-EB46-0DE0B17FDCA8}"/>
          </ac:picMkLst>
        </pc:picChg>
        <pc:picChg chg="add del mod">
          <ac:chgData name="Ken Woon" userId="ae3595a10bfca727" providerId="Windows Live" clId="Web-{D07B47A4-DAB1-AA15-4199-A1F6AE452C98}" dt="2024-08-12T12:32:33.347" v="12"/>
          <ac:picMkLst>
            <pc:docMk/>
            <pc:sldMk cId="1957259874" sldId="258"/>
            <ac:picMk id="6" creationId="{AC67AA46-BC86-1E81-CAE5-08315422247C}"/>
          </ac:picMkLst>
        </pc:picChg>
        <pc:picChg chg="add mod">
          <ac:chgData name="Ken Woon" userId="ae3595a10bfca727" providerId="Windows Live" clId="Web-{D07B47A4-DAB1-AA15-4199-A1F6AE452C98}" dt="2024-08-12T12:33:21.974" v="18" actId="1076"/>
          <ac:picMkLst>
            <pc:docMk/>
            <pc:sldMk cId="1957259874" sldId="258"/>
            <ac:picMk id="7" creationId="{E668776E-85FD-E27B-ED33-0D9FECFBB910}"/>
          </ac:picMkLst>
        </pc:picChg>
        <pc:picChg chg="add del mod">
          <ac:chgData name="Ken Woon" userId="ae3595a10bfca727" providerId="Windows Live" clId="Web-{D07B47A4-DAB1-AA15-4199-A1F6AE452C98}" dt="2024-08-12T12:47:33.737" v="150"/>
          <ac:picMkLst>
            <pc:docMk/>
            <pc:sldMk cId="1957259874" sldId="258"/>
            <ac:picMk id="9" creationId="{757EAEE5-8398-B77C-F3FA-63F744C98E8C}"/>
          </ac:picMkLst>
        </pc:picChg>
      </pc:sldChg>
      <pc:sldChg chg="modSp">
        <pc:chgData name="Ken Woon" userId="ae3595a10bfca727" providerId="Windows Live" clId="Web-{D07B47A4-DAB1-AA15-4199-A1F6AE452C98}" dt="2024-08-12T13:21:01.882" v="465" actId="20577"/>
        <pc:sldMkLst>
          <pc:docMk/>
          <pc:sldMk cId="3083623366" sldId="260"/>
        </pc:sldMkLst>
        <pc:spChg chg="mod">
          <ac:chgData name="Ken Woon" userId="ae3595a10bfca727" providerId="Windows Live" clId="Web-{D07B47A4-DAB1-AA15-4199-A1F6AE452C98}" dt="2024-08-12T13:21:01.882" v="465" actId="20577"/>
          <ac:spMkLst>
            <pc:docMk/>
            <pc:sldMk cId="3083623366" sldId="260"/>
            <ac:spMk id="3" creationId="{902FD5C4-FE5F-46D2-ABC9-49FA4BB8442F}"/>
          </ac:spMkLst>
        </pc:spChg>
      </pc:sldChg>
      <pc:sldChg chg="modSp">
        <pc:chgData name="Ken Woon" userId="ae3595a10bfca727" providerId="Windows Live" clId="Web-{D07B47A4-DAB1-AA15-4199-A1F6AE452C98}" dt="2024-08-12T13:10:43.330" v="362" actId="20577"/>
        <pc:sldMkLst>
          <pc:docMk/>
          <pc:sldMk cId="710623681" sldId="261"/>
        </pc:sldMkLst>
        <pc:spChg chg="mod">
          <ac:chgData name="Ken Woon" userId="ae3595a10bfca727" providerId="Windows Live" clId="Web-{D07B47A4-DAB1-AA15-4199-A1F6AE452C98}" dt="2024-08-12T13:10:43.330" v="362" actId="20577"/>
          <ac:spMkLst>
            <pc:docMk/>
            <pc:sldMk cId="710623681" sldId="261"/>
            <ac:spMk id="5" creationId="{DC710A13-9821-054D-8648-FB592F1CDDDF}"/>
          </ac:spMkLst>
        </pc:spChg>
      </pc:sldChg>
      <pc:sldChg chg="modSp">
        <pc:chgData name="Ken Woon" userId="ae3595a10bfca727" providerId="Windows Live" clId="Web-{D07B47A4-DAB1-AA15-4199-A1F6AE452C98}" dt="2024-08-12T13:12:12.021" v="382" actId="20577"/>
        <pc:sldMkLst>
          <pc:docMk/>
          <pc:sldMk cId="452859177" sldId="262"/>
        </pc:sldMkLst>
        <pc:spChg chg="mod">
          <ac:chgData name="Ken Woon" userId="ae3595a10bfca727" providerId="Windows Live" clId="Web-{D07B47A4-DAB1-AA15-4199-A1F6AE452C98}" dt="2024-08-12T13:12:12.021" v="382" actId="20577"/>
          <ac:spMkLst>
            <pc:docMk/>
            <pc:sldMk cId="452859177" sldId="262"/>
            <ac:spMk id="3" creationId="{902FD5C4-FE5F-46D2-ABC9-49FA4BB8442F}"/>
          </ac:spMkLst>
        </pc:spChg>
      </pc:sldChg>
      <pc:sldChg chg="addSp modSp">
        <pc:chgData name="Ken Woon" userId="ae3595a10bfca727" providerId="Windows Live" clId="Web-{D07B47A4-DAB1-AA15-4199-A1F6AE452C98}" dt="2024-08-12T13:41:09.272" v="505" actId="1076"/>
        <pc:sldMkLst>
          <pc:docMk/>
          <pc:sldMk cId="1464666480" sldId="263"/>
        </pc:sldMkLst>
        <pc:picChg chg="add mod">
          <ac:chgData name="Ken Woon" userId="ae3595a10bfca727" providerId="Windows Live" clId="Web-{D07B47A4-DAB1-AA15-4199-A1F6AE452C98}" dt="2024-08-12T13:40:22.067" v="495" actId="1076"/>
          <ac:picMkLst>
            <pc:docMk/>
            <pc:sldMk cId="1464666480" sldId="263"/>
            <ac:picMk id="5" creationId="{F6A19EEB-E3A6-120E-665A-55EF0C0FAC0E}"/>
          </ac:picMkLst>
        </pc:picChg>
        <pc:picChg chg="add mod">
          <ac:chgData name="Ken Woon" userId="ae3595a10bfca727" providerId="Windows Live" clId="Web-{D07B47A4-DAB1-AA15-4199-A1F6AE452C98}" dt="2024-08-12T13:40:37.599" v="499" actId="1076"/>
          <ac:picMkLst>
            <pc:docMk/>
            <pc:sldMk cId="1464666480" sldId="263"/>
            <ac:picMk id="7" creationId="{AADB6280-9DC4-83ED-595A-D2CDF30C2BFA}"/>
          </ac:picMkLst>
        </pc:picChg>
        <pc:picChg chg="add mod">
          <ac:chgData name="Ken Woon" userId="ae3595a10bfca727" providerId="Windows Live" clId="Web-{D07B47A4-DAB1-AA15-4199-A1F6AE452C98}" dt="2024-08-12T13:41:09.272" v="505" actId="1076"/>
          <ac:picMkLst>
            <pc:docMk/>
            <pc:sldMk cId="1464666480" sldId="263"/>
            <ac:picMk id="9" creationId="{47B5225C-1C13-52E7-1D19-222969C587AF}"/>
          </ac:picMkLst>
        </pc:picChg>
      </pc:sldChg>
      <pc:sldChg chg="modSp">
        <pc:chgData name="Ken Woon" userId="ae3595a10bfca727" providerId="Windows Live" clId="Web-{D07B47A4-DAB1-AA15-4199-A1F6AE452C98}" dt="2024-08-12T12:46:39.922" v="144" actId="20577"/>
        <pc:sldMkLst>
          <pc:docMk/>
          <pc:sldMk cId="545569246" sldId="264"/>
        </pc:sldMkLst>
        <pc:spChg chg="mod">
          <ac:chgData name="Ken Woon" userId="ae3595a10bfca727" providerId="Windows Live" clId="Web-{D07B47A4-DAB1-AA15-4199-A1F6AE452C98}" dt="2024-08-12T12:46:35.688" v="143" actId="20577"/>
          <ac:spMkLst>
            <pc:docMk/>
            <pc:sldMk cId="545569246" sldId="264"/>
            <ac:spMk id="3" creationId="{E4FC0D20-FACF-4D73-BD27-CF8F6B97546A}"/>
          </ac:spMkLst>
        </pc:spChg>
        <pc:spChg chg="mod">
          <ac:chgData name="Ken Woon" userId="ae3595a10bfca727" providerId="Windows Live" clId="Web-{D07B47A4-DAB1-AA15-4199-A1F6AE452C98}" dt="2024-08-12T12:46:39.922" v="144" actId="20577"/>
          <ac:spMkLst>
            <pc:docMk/>
            <pc:sldMk cId="545569246" sldId="264"/>
            <ac:spMk id="4" creationId="{ACA6A89D-097D-4968-A07A-39A5B4F78A62}"/>
          </ac:spMkLst>
        </pc:spChg>
      </pc:sldChg>
      <pc:sldChg chg="addSp delSp modSp">
        <pc:chgData name="Ken Woon" userId="ae3595a10bfca727" providerId="Windows Live" clId="Web-{D07B47A4-DAB1-AA15-4199-A1F6AE452C98}" dt="2024-08-12T13:40:45.990" v="501"/>
        <pc:sldMkLst>
          <pc:docMk/>
          <pc:sldMk cId="9691683" sldId="267"/>
        </pc:sldMkLst>
        <pc:spChg chg="mod">
          <ac:chgData name="Ken Woon" userId="ae3595a10bfca727" providerId="Windows Live" clId="Web-{D07B47A4-DAB1-AA15-4199-A1F6AE452C98}" dt="2024-08-12T12:59:59.230" v="268" actId="20577"/>
          <ac:spMkLst>
            <pc:docMk/>
            <pc:sldMk cId="9691683" sldId="267"/>
            <ac:spMk id="3" creationId="{902FD5C4-FE5F-46D2-ABC9-49FA4BB8442F}"/>
          </ac:spMkLst>
        </pc:spChg>
        <pc:picChg chg="add del">
          <ac:chgData name="Ken Woon" userId="ae3595a10bfca727" providerId="Windows Live" clId="Web-{D07B47A4-DAB1-AA15-4199-A1F6AE452C98}" dt="2024-08-12T13:40:45.990" v="501"/>
          <ac:picMkLst>
            <pc:docMk/>
            <pc:sldMk cId="9691683" sldId="267"/>
            <ac:picMk id="6" creationId="{F3F5895F-E85A-F688-D6CC-0133852E86CC}"/>
          </ac:picMkLst>
        </pc:picChg>
      </pc:sldChg>
      <pc:sldChg chg="addSp delSp modSp">
        <pc:chgData name="Ken Woon" userId="ae3595a10bfca727" providerId="Windows Live" clId="Web-{D07B47A4-DAB1-AA15-4199-A1F6AE452C98}" dt="2024-08-12T13:00:51.013" v="275"/>
        <pc:sldMkLst>
          <pc:docMk/>
          <pc:sldMk cId="916853615" sldId="268"/>
        </pc:sldMkLst>
        <pc:spChg chg="add del mod">
          <ac:chgData name="Ken Woon" userId="ae3595a10bfca727" providerId="Windows Live" clId="Web-{D07B47A4-DAB1-AA15-4199-A1F6AE452C98}" dt="2024-08-12T13:00:51.013" v="275"/>
          <ac:spMkLst>
            <pc:docMk/>
            <pc:sldMk cId="916853615" sldId="268"/>
            <ac:spMk id="5" creationId="{2CE00811-87FA-B48C-3657-35B8183D39C3}"/>
          </ac:spMkLst>
        </pc:spChg>
        <pc:spChg chg="del">
          <ac:chgData name="Ken Woon" userId="ae3595a10bfca727" providerId="Windows Live" clId="Web-{D07B47A4-DAB1-AA15-4199-A1F6AE452C98}" dt="2024-08-12T13:00:45.591" v="273"/>
          <ac:spMkLst>
            <pc:docMk/>
            <pc:sldMk cId="916853615" sldId="268"/>
            <ac:spMk id="8" creationId="{EFCC0E64-0E5B-4BA1-BC72-30FA1DE96F29}"/>
          </ac:spMkLst>
        </pc:spChg>
        <pc:picChg chg="add mod">
          <ac:chgData name="Ken Woon" userId="ae3595a10bfca727" providerId="Windows Live" clId="Web-{D07B47A4-DAB1-AA15-4199-A1F6AE452C98}" dt="2024-08-12T13:00:42.841" v="272" actId="1076"/>
          <ac:picMkLst>
            <pc:docMk/>
            <pc:sldMk cId="916853615" sldId="268"/>
            <ac:picMk id="3" creationId="{9145E00A-E00A-3343-6BC3-D94ABE9C80C7}"/>
          </ac:picMkLst>
        </pc:picChg>
      </pc:sldChg>
      <pc:sldChg chg="addSp delSp modSp">
        <pc:chgData name="Ken Woon" userId="ae3595a10bfca727" providerId="Windows Live" clId="Web-{D07B47A4-DAB1-AA15-4199-A1F6AE452C98}" dt="2024-08-12T13:01:30.687" v="282"/>
        <pc:sldMkLst>
          <pc:docMk/>
          <pc:sldMk cId="3266127139" sldId="269"/>
        </pc:sldMkLst>
        <pc:spChg chg="add del mod">
          <ac:chgData name="Ken Woon" userId="ae3595a10bfca727" providerId="Windows Live" clId="Web-{D07B47A4-DAB1-AA15-4199-A1F6AE452C98}" dt="2024-08-12T13:01:30.687" v="282"/>
          <ac:spMkLst>
            <pc:docMk/>
            <pc:sldMk cId="3266127139" sldId="269"/>
            <ac:spMk id="5" creationId="{5B0D58DF-9285-2492-2B14-C311FCD6C639}"/>
          </ac:spMkLst>
        </pc:spChg>
        <pc:spChg chg="del">
          <ac:chgData name="Ken Woon" userId="ae3595a10bfca727" providerId="Windows Live" clId="Web-{D07B47A4-DAB1-AA15-4199-A1F6AE452C98}" dt="2024-08-12T13:01:23.905" v="280"/>
          <ac:spMkLst>
            <pc:docMk/>
            <pc:sldMk cId="3266127139" sldId="269"/>
            <ac:spMk id="8" creationId="{EFCC0E64-0E5B-4BA1-BC72-30FA1DE96F29}"/>
          </ac:spMkLst>
        </pc:spChg>
        <pc:picChg chg="add mod">
          <ac:chgData name="Ken Woon" userId="ae3595a10bfca727" providerId="Windows Live" clId="Web-{D07B47A4-DAB1-AA15-4199-A1F6AE452C98}" dt="2024-08-12T13:01:21.343" v="279" actId="1076"/>
          <ac:picMkLst>
            <pc:docMk/>
            <pc:sldMk cId="3266127139" sldId="269"/>
            <ac:picMk id="3" creationId="{66077E30-1625-B8A9-F6A6-6E31A7577823}"/>
          </ac:picMkLst>
        </pc:picChg>
      </pc:sldChg>
      <pc:sldChg chg="addSp delSp modSp">
        <pc:chgData name="Ken Woon" userId="ae3595a10bfca727" providerId="Windows Live" clId="Web-{D07B47A4-DAB1-AA15-4199-A1F6AE452C98}" dt="2024-08-12T13:02:47.642" v="312"/>
        <pc:sldMkLst>
          <pc:docMk/>
          <pc:sldMk cId="3517973280" sldId="270"/>
        </pc:sldMkLst>
        <pc:spChg chg="add del mod">
          <ac:chgData name="Ken Woon" userId="ae3595a10bfca727" providerId="Windows Live" clId="Web-{D07B47A4-DAB1-AA15-4199-A1F6AE452C98}" dt="2024-08-12T13:02:34.939" v="306"/>
          <ac:spMkLst>
            <pc:docMk/>
            <pc:sldMk cId="3517973280" sldId="270"/>
            <ac:spMk id="4" creationId="{0D9E71E6-4E6A-DA6F-96F5-B745B24057FB}"/>
          </ac:spMkLst>
        </pc:spChg>
        <pc:spChg chg="add del">
          <ac:chgData name="Ken Woon" userId="ae3595a10bfca727" providerId="Windows Live" clId="Web-{D07B47A4-DAB1-AA15-4199-A1F6AE452C98}" dt="2024-08-12T13:02:46.924" v="311"/>
          <ac:spMkLst>
            <pc:docMk/>
            <pc:sldMk cId="3517973280" sldId="270"/>
            <ac:spMk id="8" creationId="{EFCC0E64-0E5B-4BA1-BC72-30FA1DE96F29}"/>
          </ac:spMkLst>
        </pc:spChg>
        <pc:spChg chg="add del mod">
          <ac:chgData name="Ken Woon" userId="ae3595a10bfca727" providerId="Windows Live" clId="Web-{D07B47A4-DAB1-AA15-4199-A1F6AE452C98}" dt="2024-08-12T13:02:28.142" v="300"/>
          <ac:spMkLst>
            <pc:docMk/>
            <pc:sldMk cId="3517973280" sldId="270"/>
            <ac:spMk id="9" creationId="{E21197C5-87A6-4F3A-5E34-082D2B334AFC}"/>
          </ac:spMkLst>
        </pc:spChg>
        <pc:spChg chg="add del mod">
          <ac:chgData name="Ken Woon" userId="ae3595a10bfca727" providerId="Windows Live" clId="Web-{D07B47A4-DAB1-AA15-4199-A1F6AE452C98}" dt="2024-08-12T13:02:47.642" v="312"/>
          <ac:spMkLst>
            <pc:docMk/>
            <pc:sldMk cId="3517973280" sldId="270"/>
            <ac:spMk id="12" creationId="{39C9EA5E-9430-5E69-7AD9-B43DB5DD3CB9}"/>
          </ac:spMkLst>
        </pc:spChg>
        <pc:picChg chg="add del mod">
          <ac:chgData name="Ken Woon" userId="ae3595a10bfca727" providerId="Windows Live" clId="Web-{D07B47A4-DAB1-AA15-4199-A1F6AE452C98}" dt="2024-08-12T13:02:04.063" v="290"/>
          <ac:picMkLst>
            <pc:docMk/>
            <pc:sldMk cId="3517973280" sldId="270"/>
            <ac:picMk id="5" creationId="{4A64530E-9E9E-F71A-BA9E-47B1EBAB8975}"/>
          </ac:picMkLst>
        </pc:picChg>
        <pc:picChg chg="add del mod ord">
          <ac:chgData name="Ken Woon" userId="ae3595a10bfca727" providerId="Windows Live" clId="Web-{D07B47A4-DAB1-AA15-4199-A1F6AE452C98}" dt="2024-08-12T13:02:34.439" v="305"/>
          <ac:picMkLst>
            <pc:docMk/>
            <pc:sldMk cId="3517973280" sldId="270"/>
            <ac:picMk id="6" creationId="{C1CAA9C4-7048-05F4-5878-54A8B21CE18C}"/>
          </ac:picMkLst>
        </pc:picChg>
        <pc:picChg chg="add mod">
          <ac:chgData name="Ken Woon" userId="ae3595a10bfca727" providerId="Windows Live" clId="Web-{D07B47A4-DAB1-AA15-4199-A1F6AE452C98}" dt="2024-08-12T13:02:44.924" v="310" actId="1076"/>
          <ac:picMkLst>
            <pc:docMk/>
            <pc:sldMk cId="3517973280" sldId="270"/>
            <ac:picMk id="10" creationId="{BF4C30FF-3B75-EEBC-BC52-62DDAE042D34}"/>
          </ac:picMkLst>
        </pc:picChg>
      </pc:sldChg>
      <pc:sldChg chg="modSp">
        <pc:chgData name="Ken Woon" userId="ae3595a10bfca727" providerId="Windows Live" clId="Web-{D07B47A4-DAB1-AA15-4199-A1F6AE452C98}" dt="2024-08-12T13:17:29.656" v="428" actId="20577"/>
        <pc:sldMkLst>
          <pc:docMk/>
          <pc:sldMk cId="2161130591" sldId="272"/>
        </pc:sldMkLst>
        <pc:spChg chg="mod">
          <ac:chgData name="Ken Woon" userId="ae3595a10bfca727" providerId="Windows Live" clId="Web-{D07B47A4-DAB1-AA15-4199-A1F6AE452C98}" dt="2024-08-12T13:17:29.656" v="428" actId="20577"/>
          <ac:spMkLst>
            <pc:docMk/>
            <pc:sldMk cId="2161130591" sldId="272"/>
            <ac:spMk id="5" creationId="{28684E62-A9F8-4E7A-AB01-78893062A1B4}"/>
          </ac:spMkLst>
        </pc:spChg>
      </pc:sldChg>
      <pc:sldChg chg="modSp">
        <pc:chgData name="Ken Woon" userId="ae3595a10bfca727" providerId="Windows Live" clId="Web-{D07B47A4-DAB1-AA15-4199-A1F6AE452C98}" dt="2024-08-12T13:18:50.284" v="436" actId="20577"/>
        <pc:sldMkLst>
          <pc:docMk/>
          <pc:sldMk cId="647271476" sldId="273"/>
        </pc:sldMkLst>
        <pc:spChg chg="mod">
          <ac:chgData name="Ken Woon" userId="ae3595a10bfca727" providerId="Windows Live" clId="Web-{D07B47A4-DAB1-AA15-4199-A1F6AE452C98}" dt="2024-08-12T13:18:33.346" v="432" actId="20577"/>
          <ac:spMkLst>
            <pc:docMk/>
            <pc:sldMk cId="647271476" sldId="273"/>
            <ac:spMk id="3" creationId="{E4FC0D20-FACF-4D73-BD27-CF8F6B97546A}"/>
          </ac:spMkLst>
        </pc:spChg>
        <pc:spChg chg="mod">
          <ac:chgData name="Ken Woon" userId="ae3595a10bfca727" providerId="Windows Live" clId="Web-{D07B47A4-DAB1-AA15-4199-A1F6AE452C98}" dt="2024-08-12T13:18:50.284" v="436" actId="20577"/>
          <ac:spMkLst>
            <pc:docMk/>
            <pc:sldMk cId="647271476" sldId="273"/>
            <ac:spMk id="4" creationId="{ACA6A89D-097D-4968-A07A-39A5B4F78A62}"/>
          </ac:spMkLst>
        </pc:spChg>
      </pc:sldChg>
      <pc:sldChg chg="modSp">
        <pc:chgData name="Ken Woon" userId="ae3595a10bfca727" providerId="Windows Live" clId="Web-{D07B47A4-DAB1-AA15-4199-A1F6AE452C98}" dt="2024-08-12T13:19:43.364" v="444" actId="20577"/>
        <pc:sldMkLst>
          <pc:docMk/>
          <pc:sldMk cId="1630123617" sldId="274"/>
        </pc:sldMkLst>
        <pc:spChg chg="mod">
          <ac:chgData name="Ken Woon" userId="ae3595a10bfca727" providerId="Windows Live" clId="Web-{D07B47A4-DAB1-AA15-4199-A1F6AE452C98}" dt="2024-08-12T13:19:43.364" v="444" actId="20577"/>
          <ac:spMkLst>
            <pc:docMk/>
            <pc:sldMk cId="1630123617" sldId="274"/>
            <ac:spMk id="5" creationId="{28684E62-A9F8-4E7A-AB01-78893062A1B4}"/>
          </ac:spMkLst>
        </pc:spChg>
      </pc:sldChg>
      <pc:sldChg chg="modSp">
        <pc:chgData name="Ken Woon" userId="ae3595a10bfca727" providerId="Windows Live" clId="Web-{D07B47A4-DAB1-AA15-4199-A1F6AE452C98}" dt="2024-08-12T13:39:38.206" v="491" actId="20577"/>
        <pc:sldMkLst>
          <pc:docMk/>
          <pc:sldMk cId="3410008520" sldId="275"/>
        </pc:sldMkLst>
        <pc:spChg chg="mod">
          <ac:chgData name="Ken Woon" userId="ae3595a10bfca727" providerId="Windows Live" clId="Web-{D07B47A4-DAB1-AA15-4199-A1F6AE452C98}" dt="2024-08-12T13:39:38.206" v="491" actId="20577"/>
          <ac:spMkLst>
            <pc:docMk/>
            <pc:sldMk cId="3410008520" sldId="275"/>
            <ac:spMk id="5" creationId="{28684E62-A9F8-4E7A-AB01-78893062A1B4}"/>
          </ac:spMkLst>
        </pc:spChg>
      </pc:sldChg>
      <pc:sldChg chg="addSp delSp modSp">
        <pc:chgData name="Ken Woon" userId="ae3595a10bfca727" providerId="Windows Live" clId="Web-{D07B47A4-DAB1-AA15-4199-A1F6AE452C98}" dt="2024-08-12T13:31:55.003" v="478"/>
        <pc:sldMkLst>
          <pc:docMk/>
          <pc:sldMk cId="3078551498" sldId="276"/>
        </pc:sldMkLst>
        <pc:spChg chg="del">
          <ac:chgData name="Ken Woon" userId="ae3595a10bfca727" providerId="Windows Live" clId="Web-{D07B47A4-DAB1-AA15-4199-A1F6AE452C98}" dt="2024-08-12T13:31:37.643" v="473"/>
          <ac:spMkLst>
            <pc:docMk/>
            <pc:sldMk cId="3078551498" sldId="276"/>
            <ac:spMk id="3" creationId="{902FD5C4-FE5F-46D2-ABC9-49FA4BB8442F}"/>
          </ac:spMkLst>
        </pc:spChg>
        <pc:spChg chg="add del mod">
          <ac:chgData name="Ken Woon" userId="ae3595a10bfca727" providerId="Windows Live" clId="Web-{D07B47A4-DAB1-AA15-4199-A1F6AE452C98}" dt="2024-08-12T13:31:55.003" v="478"/>
          <ac:spMkLst>
            <pc:docMk/>
            <pc:sldMk cId="3078551498" sldId="276"/>
            <ac:spMk id="7" creationId="{A395B1FF-1D75-903A-0A37-DBBBDD620418}"/>
          </ac:spMkLst>
        </pc:spChg>
        <pc:picChg chg="add del mod">
          <ac:chgData name="Ken Woon" userId="ae3595a10bfca727" providerId="Windows Live" clId="Web-{D07B47A4-DAB1-AA15-4199-A1F6AE452C98}" dt="2024-08-12T13:31:00.392" v="470"/>
          <ac:picMkLst>
            <pc:docMk/>
            <pc:sldMk cId="3078551498" sldId="276"/>
            <ac:picMk id="4" creationId="{D058103D-6458-CEA0-3406-035DEFEE7092}"/>
          </ac:picMkLst>
        </pc:picChg>
        <pc:picChg chg="add mod">
          <ac:chgData name="Ken Woon" userId="ae3595a10bfca727" providerId="Windows Live" clId="Web-{D07B47A4-DAB1-AA15-4199-A1F6AE452C98}" dt="2024-08-12T13:31:51.878" v="477" actId="1076"/>
          <ac:picMkLst>
            <pc:docMk/>
            <pc:sldMk cId="3078551498" sldId="276"/>
            <ac:picMk id="5" creationId="{0758D4D8-A19D-93B8-BCE3-9DEBFAE42541}"/>
          </ac:picMkLst>
        </pc:picChg>
      </pc:sldChg>
      <pc:sldChg chg="addSp delSp modSp">
        <pc:chgData name="Ken Woon" userId="ae3595a10bfca727" providerId="Windows Live" clId="Web-{D07B47A4-DAB1-AA15-4199-A1F6AE452C98}" dt="2024-08-12T13:39:13.143" v="487" actId="1076"/>
        <pc:sldMkLst>
          <pc:docMk/>
          <pc:sldMk cId="1817399028" sldId="277"/>
        </pc:sldMkLst>
        <pc:spChg chg="del">
          <ac:chgData name="Ken Woon" userId="ae3595a10bfca727" providerId="Windows Live" clId="Web-{D07B47A4-DAB1-AA15-4199-A1F6AE452C98}" dt="2024-08-12T13:38:51.408" v="480"/>
          <ac:spMkLst>
            <pc:docMk/>
            <pc:sldMk cId="1817399028" sldId="277"/>
            <ac:spMk id="3" creationId="{902FD5C4-FE5F-46D2-ABC9-49FA4BB8442F}"/>
          </ac:spMkLst>
        </pc:spChg>
        <pc:spChg chg="add del mod">
          <ac:chgData name="Ken Woon" userId="ae3595a10bfca727" providerId="Windows Live" clId="Web-{D07B47A4-DAB1-AA15-4199-A1F6AE452C98}" dt="2024-08-12T13:39:09.565" v="485"/>
          <ac:spMkLst>
            <pc:docMk/>
            <pc:sldMk cId="1817399028" sldId="277"/>
            <ac:spMk id="6" creationId="{39BF93BA-CAD7-6FFF-7EC4-6ACAB3697611}"/>
          </ac:spMkLst>
        </pc:spChg>
        <pc:picChg chg="add del mod">
          <ac:chgData name="Ken Woon" userId="ae3595a10bfca727" providerId="Windows Live" clId="Web-{D07B47A4-DAB1-AA15-4199-A1F6AE452C98}" dt="2024-08-12T13:39:07.252" v="484"/>
          <ac:picMkLst>
            <pc:docMk/>
            <pc:sldMk cId="1817399028" sldId="277"/>
            <ac:picMk id="4" creationId="{9EA99BE7-3C13-5134-C07C-BF200332F8E8}"/>
          </ac:picMkLst>
        </pc:picChg>
        <pc:picChg chg="add mod">
          <ac:chgData name="Ken Woon" userId="ae3595a10bfca727" providerId="Windows Live" clId="Web-{D07B47A4-DAB1-AA15-4199-A1F6AE452C98}" dt="2024-08-12T13:39:13.143" v="487" actId="1076"/>
          <ac:picMkLst>
            <pc:docMk/>
            <pc:sldMk cId="1817399028" sldId="277"/>
            <ac:picMk id="7" creationId="{236DE0E3-135D-2B04-E53D-D83C129B1CFA}"/>
          </ac:picMkLst>
        </pc:picChg>
      </pc:sldChg>
      <pc:sldChg chg="addSp delSp modSp">
        <pc:chgData name="Ken Woon" userId="ae3595a10bfca727" providerId="Windows Live" clId="Web-{D07B47A4-DAB1-AA15-4199-A1F6AE452C98}" dt="2024-08-12T12:48:28.520" v="166" actId="14100"/>
        <pc:sldMkLst>
          <pc:docMk/>
          <pc:sldMk cId="1074638838" sldId="278"/>
        </pc:sldMkLst>
        <pc:picChg chg="add del mod">
          <ac:chgData name="Ken Woon" userId="ae3595a10bfca727" providerId="Windows Live" clId="Web-{D07B47A4-DAB1-AA15-4199-A1F6AE452C98}" dt="2024-08-12T12:47:26.596" v="146"/>
          <ac:picMkLst>
            <pc:docMk/>
            <pc:sldMk cId="1074638838" sldId="278"/>
            <ac:picMk id="5" creationId="{A8231A58-D815-E656-6852-CA9F42DFBC25}"/>
          </ac:picMkLst>
        </pc:picChg>
        <pc:picChg chg="add mod">
          <ac:chgData name="Ken Woon" userId="ae3595a10bfca727" providerId="Windows Live" clId="Web-{D07B47A4-DAB1-AA15-4199-A1F6AE452C98}" dt="2024-08-12T12:47:54.644" v="158" actId="1076"/>
          <ac:picMkLst>
            <pc:docMk/>
            <pc:sldMk cId="1074638838" sldId="278"/>
            <ac:picMk id="6" creationId="{C7ADCDFC-B620-540B-7FC3-C43F0B543948}"/>
          </ac:picMkLst>
        </pc:picChg>
        <pc:picChg chg="add del mod">
          <ac:chgData name="Ken Woon" userId="ae3595a10bfca727" providerId="Windows Live" clId="Web-{D07B47A4-DAB1-AA15-4199-A1F6AE452C98}" dt="2024-08-12T12:47:56.269" v="159"/>
          <ac:picMkLst>
            <pc:docMk/>
            <pc:sldMk cId="1074638838" sldId="278"/>
            <ac:picMk id="9" creationId="{8B103310-1C0B-4902-90B6-6CBBEA77583A}"/>
          </ac:picMkLst>
        </pc:picChg>
        <pc:picChg chg="add mod">
          <ac:chgData name="Ken Woon" userId="ae3595a10bfca727" providerId="Windows Live" clId="Web-{D07B47A4-DAB1-AA15-4199-A1F6AE452C98}" dt="2024-08-12T12:48:28.520" v="166" actId="14100"/>
          <ac:picMkLst>
            <pc:docMk/>
            <pc:sldMk cId="1074638838" sldId="278"/>
            <ac:picMk id="11" creationId="{01FA2C7B-E864-AB6B-4B8E-A13EFD702D77}"/>
          </ac:picMkLst>
        </pc:picChg>
      </pc:sldChg>
      <pc:sldChg chg="modSp">
        <pc:chgData name="Ken Woon" userId="ae3595a10bfca727" providerId="Windows Live" clId="Web-{D07B47A4-DAB1-AA15-4199-A1F6AE452C98}" dt="2024-08-12T13:12:33.068" v="383" actId="20577"/>
        <pc:sldMkLst>
          <pc:docMk/>
          <pc:sldMk cId="2659604895" sldId="279"/>
        </pc:sldMkLst>
        <pc:spChg chg="mod">
          <ac:chgData name="Ken Woon" userId="ae3595a10bfca727" providerId="Windows Live" clId="Web-{D07B47A4-DAB1-AA15-4199-A1F6AE452C98}" dt="2024-08-12T12:49:11.177" v="180" actId="20577"/>
          <ac:spMkLst>
            <pc:docMk/>
            <pc:sldMk cId="2659604895" sldId="279"/>
            <ac:spMk id="2" creationId="{65C3525F-7CB4-4C06-B037-C81D2DED9B80}"/>
          </ac:spMkLst>
        </pc:spChg>
        <pc:spChg chg="mod">
          <ac:chgData name="Ken Woon" userId="ae3595a10bfca727" providerId="Windows Live" clId="Web-{D07B47A4-DAB1-AA15-4199-A1F6AE452C98}" dt="2024-08-12T13:12:33.068" v="383" actId="20577"/>
          <ac:spMkLst>
            <pc:docMk/>
            <pc:sldMk cId="2659604895" sldId="279"/>
            <ac:spMk id="3" creationId="{E4FC0D20-FACF-4D73-BD27-CF8F6B97546A}"/>
          </ac:spMkLst>
        </pc:spChg>
        <pc:spChg chg="mod">
          <ac:chgData name="Ken Woon" userId="ae3595a10bfca727" providerId="Windows Live" clId="Web-{D07B47A4-DAB1-AA15-4199-A1F6AE452C98}" dt="2024-08-12T12:58:51.931" v="264" actId="20577"/>
          <ac:spMkLst>
            <pc:docMk/>
            <pc:sldMk cId="2659604895" sldId="279"/>
            <ac:spMk id="4" creationId="{ACA6A89D-097D-4968-A07A-39A5B4F78A62}"/>
          </ac:spMkLst>
        </pc:spChg>
      </pc:sldChg>
    </pc:docChg>
  </pc:docChgLst>
  <pc:docChgLst>
    <pc:chgData name="Ken Woon" userId="ae3595a10bfca727" providerId="Windows Live" clId="Web-{48B06F32-2DA9-349D-1DDC-D45BB17CB907}"/>
    <pc:docChg chg="modSld">
      <pc:chgData name="Ken Woon" userId="ae3595a10bfca727" providerId="Windows Live" clId="Web-{48B06F32-2DA9-349D-1DDC-D45BB17CB907}" dt="2024-08-21T03:23:35.461" v="22" actId="20577"/>
      <pc:docMkLst>
        <pc:docMk/>
      </pc:docMkLst>
      <pc:sldChg chg="addSp delSp modSp">
        <pc:chgData name="Ken Woon" userId="ae3595a10bfca727" providerId="Windows Live" clId="Web-{48B06F32-2DA9-349D-1DDC-D45BB17CB907}" dt="2024-08-21T03:23:35.461" v="22" actId="20577"/>
        <pc:sldMkLst>
          <pc:docMk/>
          <pc:sldMk cId="3237914124" sldId="256"/>
        </pc:sldMkLst>
        <pc:spChg chg="mod">
          <ac:chgData name="Ken Woon" userId="ae3595a10bfca727" providerId="Windows Live" clId="Web-{48B06F32-2DA9-349D-1DDC-D45BB17CB907}" dt="2024-08-21T03:23:35.461" v="22" actId="20577"/>
          <ac:spMkLst>
            <pc:docMk/>
            <pc:sldMk cId="3237914124" sldId="256"/>
            <ac:spMk id="2" creationId="{2FE973FE-1F8B-4DED-8DC0-71E987678976}"/>
          </ac:spMkLst>
        </pc:spChg>
        <pc:inkChg chg="add del">
          <ac:chgData name="Ken Woon" userId="ae3595a10bfca727" providerId="Windows Live" clId="Web-{48B06F32-2DA9-349D-1DDC-D45BB17CB907}" dt="2024-08-21T03:23:03.849" v="12"/>
          <ac:inkMkLst>
            <pc:docMk/>
            <pc:sldMk cId="3237914124" sldId="256"/>
            <ac:inkMk id="6" creationId="{BB9E41AB-16C2-481D-B8C5-779DDB04601D}"/>
          </ac:inkMkLst>
        </pc:inkChg>
        <pc:inkChg chg="add del">
          <ac:chgData name="Ken Woon" userId="ae3595a10bfca727" providerId="Windows Live" clId="Web-{48B06F32-2DA9-349D-1DDC-D45BB17CB907}" dt="2024-08-21T03:23:00.974" v="11"/>
          <ac:inkMkLst>
            <pc:docMk/>
            <pc:sldMk cId="3237914124" sldId="256"/>
            <ac:inkMk id="7" creationId="{90DC8B94-332B-48F1-BD44-5D8DC140F977}"/>
          </ac:inkMkLst>
        </pc:inkChg>
      </pc:sldChg>
      <pc:sldChg chg="modSp">
        <pc:chgData name="Ken Woon" userId="ae3595a10bfca727" providerId="Windows Live" clId="Web-{48B06F32-2DA9-349D-1DDC-D45BB17CB907}" dt="2024-08-21T03:22:23.831" v="2" actId="20577"/>
        <pc:sldMkLst>
          <pc:docMk/>
          <pc:sldMk cId="9691683" sldId="267"/>
        </pc:sldMkLst>
        <pc:spChg chg="mod">
          <ac:chgData name="Ken Woon" userId="ae3595a10bfca727" providerId="Windows Live" clId="Web-{48B06F32-2DA9-349D-1DDC-D45BB17CB907}" dt="2024-08-21T03:22:23.831" v="2" actId="20577"/>
          <ac:spMkLst>
            <pc:docMk/>
            <pc:sldMk cId="9691683" sldId="267"/>
            <ac:spMk id="3" creationId="{902FD5C4-FE5F-46D2-ABC9-49FA4BB8442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kenwoon/Data-Analysis-of-Shifting-Tech-Trends/blob/main/Module%205.1%20-%20Building%20A%20Dashboard%20With%20IBM%20Cognos%20Analytics.pdf"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096000" y="2345719"/>
            <a:ext cx="6014977" cy="1325563"/>
          </a:xfrm>
        </p:spPr>
        <p:txBody>
          <a:bodyPr anchor="ctr">
            <a:normAutofit/>
          </a:bodyPr>
          <a:lstStyle/>
          <a:p>
            <a:r>
              <a:rPr lang="en-US" dirty="0">
                <a:solidFill>
                  <a:srgbClr val="0E659B"/>
                </a:solidFill>
                <a:latin typeface="IBM Plex Mono SemiBold"/>
              </a:rPr>
              <a:t>Shifting Technology Trends</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vert="horz" lIns="91440" tIns="45720" rIns="91440" bIns="45720" rtlCol="0" anchor="t">
            <a:normAutofit/>
          </a:bodyPr>
          <a:lstStyle/>
          <a:p>
            <a:pPr marL="0" indent="0">
              <a:buNone/>
            </a:pPr>
            <a:r>
              <a:rPr lang="en-US" dirty="0">
                <a:latin typeface="IBM Plex Mono Text"/>
              </a:rPr>
              <a:t>Ken Woon</a:t>
            </a:r>
            <a:endParaRPr lang="en-US" dirty="0"/>
          </a:p>
          <a:p>
            <a:pPr marL="0" indent="0">
              <a:buNone/>
            </a:pPr>
            <a:r>
              <a:rPr lang="en-US" dirty="0">
                <a:latin typeface="IBM Plex Mono Text"/>
              </a:rPr>
              <a:t>12/08/24</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300" dirty="0">
                <a:latin typeface="IBM Plex Mono SemiBold"/>
              </a:rPr>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fontScale="70000" lnSpcReduction="20000"/>
          </a:bodyPr>
          <a:lstStyle/>
          <a:p>
            <a:pPr marL="0" indent="0">
              <a:buNone/>
            </a:pPr>
            <a:r>
              <a:rPr lang="en-US" dirty="0"/>
              <a:t>Findings</a:t>
            </a:r>
          </a:p>
          <a:p>
            <a:pPr marL="0" indent="0">
              <a:buNone/>
            </a:pPr>
            <a:endParaRPr lang="en-US" dirty="0"/>
          </a:p>
          <a:p>
            <a:r>
              <a:rPr lang="en-US" dirty="0">
                <a:latin typeface="IBM Plex Mono Text"/>
              </a:rPr>
              <a:t>Rising popularity in PostgreSQL, NoSQL databases, Firebase, and DynamoDB</a:t>
            </a:r>
            <a:endParaRPr lang="en-US" dirty="0"/>
          </a:p>
          <a:p>
            <a:r>
              <a:rPr lang="en-US" dirty="0">
                <a:latin typeface="IBM Plex Mono Text"/>
              </a:rPr>
              <a:t>Declining interest for MySQL, Microsoft SQL Server, SQLite, and Oracle</a:t>
            </a:r>
          </a:p>
          <a:p>
            <a:r>
              <a:rPr lang="en-US" dirty="0">
                <a:latin typeface="IBM Plex Mono Text"/>
              </a:rPr>
              <a:t>MySQL's Consistent Usage but Declining Interest</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fontScale="70000" lnSpcReduction="20000"/>
          </a:bodyPr>
          <a:lstStyle/>
          <a:p>
            <a:pPr marL="0" indent="0">
              <a:buNone/>
            </a:pPr>
            <a:r>
              <a:rPr lang="en-US" dirty="0"/>
              <a:t>Implications</a:t>
            </a:r>
          </a:p>
          <a:p>
            <a:pPr marL="0" indent="0">
              <a:buNone/>
            </a:pPr>
            <a:endParaRPr lang="en-US" dirty="0"/>
          </a:p>
          <a:p>
            <a:r>
              <a:rPr lang="en-US" dirty="0">
                <a:latin typeface="IBM Plex Mono Text"/>
              </a:rPr>
              <a:t>People are moving towards databases that offer better scalability, flexibility, and performance</a:t>
            </a:r>
            <a:endParaRPr lang="en-US" dirty="0"/>
          </a:p>
          <a:p>
            <a:r>
              <a:rPr lang="en-US" dirty="0">
                <a:latin typeface="IBM Plex Mono Text"/>
              </a:rPr>
              <a:t>Organizations that have heavily relied on these older technologies might need to consider transitioning to more modern databases to stay competitive, which could lead to increased investment in database migration and upskilling of their technical teams</a:t>
            </a:r>
            <a:endParaRPr lang="en-US" dirty="0"/>
          </a:p>
          <a:p>
            <a:r>
              <a:rPr lang="en-US" dirty="0">
                <a:latin typeface="IBM Plex Mono Text"/>
              </a:rPr>
              <a:t>As data becomes more complex and unstructured, databases should be able to handle these new challenges more effectively</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vert="horz" lIns="91440" tIns="45720" rIns="91440" bIns="45720" rtlCol="0" anchor="t">
            <a:normAutofit/>
          </a:bodyPr>
          <a:lstStyle/>
          <a:p>
            <a:pPr marL="0" indent="0">
              <a:buNone/>
            </a:pPr>
            <a:r>
              <a:rPr lang="en-US" sz="2200" dirty="0">
                <a:latin typeface="IBM Plex Mono Text"/>
                <a:hlinkClick r:id="rId2"/>
              </a:rPr>
              <a:t>GitHub link of the IBM Cognos Studio dashboard</a:t>
            </a:r>
            <a:endParaRPr lang="en-US" sz="2200">
              <a:latin typeface="IBM Plex Mono Text"/>
              <a:hlinkClick r:id="rId2"/>
            </a:endParaRP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3" name="Picture 2" descr="A screenshot of a graph&#10;&#10;Description automatically generated">
            <a:extLst>
              <a:ext uri="{FF2B5EF4-FFF2-40B4-BE49-F238E27FC236}">
                <a16:creationId xmlns:a16="http://schemas.microsoft.com/office/drawing/2014/main" id="{9145E00A-E00A-3343-6BC3-D94ABE9C80C7}"/>
              </a:ext>
            </a:extLst>
          </p:cNvPr>
          <p:cNvPicPr>
            <a:picLocks noChangeAspect="1"/>
          </p:cNvPicPr>
          <p:nvPr/>
        </p:nvPicPr>
        <p:blipFill>
          <a:blip r:embed="rId2"/>
          <a:stretch>
            <a:fillRect/>
          </a:stretch>
        </p:blipFill>
        <p:spPr>
          <a:xfrm>
            <a:off x="2332499" y="1620882"/>
            <a:ext cx="7524750" cy="4486307"/>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3" name="Picture 2" descr="A screenshot of a graph&#10;&#10;Description automatically generated">
            <a:extLst>
              <a:ext uri="{FF2B5EF4-FFF2-40B4-BE49-F238E27FC236}">
                <a16:creationId xmlns:a16="http://schemas.microsoft.com/office/drawing/2014/main" id="{66077E30-1625-B8A9-F6A6-6E31A7577823}"/>
              </a:ext>
            </a:extLst>
          </p:cNvPr>
          <p:cNvPicPr>
            <a:picLocks noChangeAspect="1"/>
          </p:cNvPicPr>
          <p:nvPr/>
        </p:nvPicPr>
        <p:blipFill>
          <a:blip r:embed="rId2"/>
          <a:stretch>
            <a:fillRect/>
          </a:stretch>
        </p:blipFill>
        <p:spPr>
          <a:xfrm>
            <a:off x="2335845" y="1689482"/>
            <a:ext cx="7524750" cy="4342928"/>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10" name="Picture 9" descr="A screenshot of a graph and a diagram&#10;&#10;Description automatically generated">
            <a:extLst>
              <a:ext uri="{FF2B5EF4-FFF2-40B4-BE49-F238E27FC236}">
                <a16:creationId xmlns:a16="http://schemas.microsoft.com/office/drawing/2014/main" id="{BF4C30FF-3B75-EEBC-BC52-62DDAE042D34}"/>
              </a:ext>
            </a:extLst>
          </p:cNvPr>
          <p:cNvPicPr>
            <a:picLocks noChangeAspect="1"/>
          </p:cNvPicPr>
          <p:nvPr/>
        </p:nvPicPr>
        <p:blipFill>
          <a:blip r:embed="rId2"/>
          <a:stretch>
            <a:fillRect/>
          </a:stretch>
        </p:blipFill>
        <p:spPr>
          <a:xfrm>
            <a:off x="2259027" y="1686032"/>
            <a:ext cx="7667625" cy="4341539"/>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vert="horz" lIns="91440" tIns="45720" rIns="91440" bIns="45720" rtlCol="0" anchor="t">
            <a:noAutofit/>
          </a:bodyPr>
          <a:lstStyle/>
          <a:p>
            <a:r>
              <a:rPr lang="en-US" sz="1300" b="1" dirty="0">
                <a:latin typeface="IBM Plex Mono Text"/>
              </a:rPr>
              <a:t>Shifting Landscape in Technology Preferences: </a:t>
            </a:r>
            <a:r>
              <a:rPr lang="en-US" sz="1300" dirty="0">
                <a:latin typeface="IBM Plex Mono Text"/>
              </a:rPr>
              <a:t>The data indicates a clear shift towards modern, versatile technologies. This trend suggests that organizations are increasingly prioritizing flexibility, scalability, and performance in their tech stacks, which may be driven by the growing demand for more complex, data-intensive applications.</a:t>
            </a:r>
          </a:p>
          <a:p>
            <a:r>
              <a:rPr lang="en-US" sz="1300" b="1" dirty="0">
                <a:latin typeface="IBM Plex Mono Text"/>
              </a:rPr>
              <a:t>Implications for Workforce Development:</a:t>
            </a:r>
            <a:r>
              <a:rPr lang="en-US" sz="1300" dirty="0">
                <a:latin typeface="IBM Plex Mono Text"/>
              </a:rPr>
              <a:t> Opportunity for both organizations and educational institutions to focus on training and development programs that equip employees with these in-demand skills, ensuring they remain competitive in the job market.</a:t>
            </a:r>
          </a:p>
          <a:p>
            <a:r>
              <a:rPr lang="en-US" sz="1300" b="1" dirty="0">
                <a:latin typeface="IBM Plex Mono Text"/>
              </a:rPr>
              <a:t>Potential Decline of Legacy Technologies:</a:t>
            </a:r>
            <a:r>
              <a:rPr lang="en-US" sz="1300" dirty="0">
                <a:latin typeface="IBM Plex Mono Text"/>
              </a:rPr>
              <a:t> Older technologies may face reduced adoption in the coming years. Organizations relying on these legacy systems may need to evaluate the potential benefits of transitioning to newer database solutions to stay aligned with industry trends.</a:t>
            </a:r>
          </a:p>
          <a:p>
            <a:r>
              <a:rPr lang="en-US" sz="1300" b="1" dirty="0">
                <a:latin typeface="IBM Plex Mono Text"/>
              </a:rPr>
              <a:t>Strategic Recommendations:</a:t>
            </a:r>
            <a:r>
              <a:rPr lang="en-US" sz="1300" dirty="0">
                <a:latin typeface="IBM Plex Mono Text"/>
              </a:rPr>
              <a:t> To stay ahead of these emerging trends, it is recommended that organizations invest in upskilling their teams in the latest programming languages and databases, particularly focusing on the growing areas of cloud-based solutions. Additionally, staying attuned to the evolving preferences in IDEs and development tools will be crucial for maintaining developer productivity and satisfaction.</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dirty="0"/>
          </a:p>
          <a:p>
            <a:r>
              <a:rPr lang="en-US" dirty="0">
                <a:latin typeface="IBM Plex Mono Text"/>
              </a:rPr>
              <a:t>Rising Popularity of Modern Languages and Frameworks</a:t>
            </a:r>
            <a:endParaRPr lang="en-US" dirty="0"/>
          </a:p>
          <a:p>
            <a:r>
              <a:rPr lang="en-US" dirty="0">
                <a:latin typeface="IBM Plex Mono Text"/>
              </a:rPr>
              <a:t>Transition to Scalable Database Solutions</a:t>
            </a:r>
            <a:endParaRPr lang="en-US" dirty="0"/>
          </a:p>
          <a:p>
            <a:r>
              <a:rPr lang="en-US" dirty="0">
                <a:latin typeface="IBM Plex Mono Text"/>
              </a:rPr>
              <a:t>Increased Focus on Developer Tools and IDEs</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dirty="0"/>
              <a:t>Implications</a:t>
            </a:r>
          </a:p>
          <a:p>
            <a:pPr marL="0" indent="0">
              <a:buNone/>
            </a:pPr>
            <a:endParaRPr lang="en-US" dirty="0"/>
          </a:p>
          <a:p>
            <a:r>
              <a:rPr lang="en-US" dirty="0">
                <a:latin typeface="IBM Plex Mono Text"/>
              </a:rPr>
              <a:t>Need for Continuous Learning</a:t>
            </a:r>
            <a:endParaRPr lang="en-US" dirty="0"/>
          </a:p>
          <a:p>
            <a:r>
              <a:rPr lang="en-US" dirty="0">
                <a:latin typeface="IBM Plex Mono Text"/>
              </a:rPr>
              <a:t>Strategic Investments in Technology</a:t>
            </a:r>
            <a:endParaRPr lang="en-US" dirty="0"/>
          </a:p>
          <a:p>
            <a:r>
              <a:rPr lang="en-US" dirty="0">
                <a:latin typeface="IBM Plex Mono Text"/>
              </a:rPr>
              <a:t>Workforce Development Focus</a:t>
            </a:r>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r>
              <a:rPr lang="en-US" dirty="0">
                <a:latin typeface="IBM Plex Mono Text"/>
              </a:rPr>
              <a:t>Technological Evolution</a:t>
            </a:r>
            <a:endParaRPr lang="en-US" dirty="0"/>
          </a:p>
          <a:p>
            <a:r>
              <a:rPr lang="en-US" dirty="0">
                <a:latin typeface="IBM Plex Mono Text"/>
              </a:rPr>
              <a:t>Strategic Adaptation</a:t>
            </a:r>
            <a:endParaRPr lang="en-US" dirty="0"/>
          </a:p>
          <a:p>
            <a:r>
              <a:rPr lang="en-US" dirty="0">
                <a:latin typeface="IBM Plex Mono Text"/>
              </a:rPr>
              <a:t>Continuous Learning</a:t>
            </a:r>
          </a:p>
          <a:p>
            <a:r>
              <a:rPr lang="en-US" dirty="0">
                <a:latin typeface="IBM Plex Mono Text"/>
              </a:rPr>
              <a:t>Future Focus</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r>
              <a:rPr lang="en-US" dirty="0">
                <a:latin typeface="IBM Plex Mono Text"/>
              </a:rPr>
              <a:t>Relevant additional charts or tables</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5" name="Picture 4" descr="A graph of blue rectangular bars with white text&#10;&#10;Description automatically generated">
            <a:extLst>
              <a:ext uri="{FF2B5EF4-FFF2-40B4-BE49-F238E27FC236}">
                <a16:creationId xmlns:a16="http://schemas.microsoft.com/office/drawing/2014/main" id="{0758D4D8-A19D-93B8-BCE3-9DEBFAE42541}"/>
              </a:ext>
            </a:extLst>
          </p:cNvPr>
          <p:cNvPicPr>
            <a:picLocks noChangeAspect="1"/>
          </p:cNvPicPr>
          <p:nvPr/>
        </p:nvPicPr>
        <p:blipFill>
          <a:blip r:embed="rId2"/>
          <a:stretch>
            <a:fillRect/>
          </a:stretch>
        </p:blipFill>
        <p:spPr>
          <a:xfrm>
            <a:off x="1179665" y="1827303"/>
            <a:ext cx="9839325" cy="4358648"/>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7" name="Picture 6" descr="A graph of blue rectangular bars with text&#10;&#10;Description automatically generated">
            <a:extLst>
              <a:ext uri="{FF2B5EF4-FFF2-40B4-BE49-F238E27FC236}">
                <a16:creationId xmlns:a16="http://schemas.microsoft.com/office/drawing/2014/main" id="{236DE0E3-135D-2B04-E53D-D83C129B1CFA}"/>
              </a:ext>
            </a:extLst>
          </p:cNvPr>
          <p:cNvPicPr>
            <a:picLocks noChangeAspect="1"/>
          </p:cNvPicPr>
          <p:nvPr/>
        </p:nvPicPr>
        <p:blipFill>
          <a:blip r:embed="rId2"/>
          <a:stretch>
            <a:fillRect/>
          </a:stretch>
        </p:blipFill>
        <p:spPr>
          <a:xfrm>
            <a:off x="838200" y="1709738"/>
            <a:ext cx="10515600" cy="4352925"/>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lnSpcReduction="10000"/>
          </a:bodyPr>
          <a:lstStyle/>
          <a:p>
            <a:r>
              <a:rPr lang="en-US" sz="2200" b="1" dirty="0">
                <a:latin typeface="IBM Plex Mono Text"/>
              </a:rPr>
              <a:t>Objective:</a:t>
            </a:r>
            <a:r>
              <a:rPr lang="en-US" sz="2200" dirty="0">
                <a:latin typeface="IBM Plex Mono Text"/>
              </a:rPr>
              <a:t> Analyze the most in-demand programming skills and databases to identify emerging trends and future skill requirements in the IT industry.</a:t>
            </a:r>
            <a:endParaRPr lang="en-US" dirty="0"/>
          </a:p>
          <a:p>
            <a:r>
              <a:rPr lang="en-US" sz="2200" b="1" dirty="0">
                <a:latin typeface="IBM Plex Mono Text"/>
              </a:rPr>
              <a:t>Key Findings:</a:t>
            </a:r>
            <a:r>
              <a:rPr lang="en-US" sz="2200" dirty="0">
                <a:latin typeface="IBM Plex Mono Text"/>
              </a:rPr>
              <a:t> Modern languages like Python and TypeScript are gaining popularity, while PostgreSQL, MongoDB, and Redis are emerging as preferred database solutions.</a:t>
            </a:r>
            <a:endParaRPr lang="en-US" sz="2200" dirty="0"/>
          </a:p>
          <a:p>
            <a:r>
              <a:rPr lang="en-US" sz="2200" b="1" dirty="0">
                <a:latin typeface="IBM Plex Mono Text"/>
              </a:rPr>
              <a:t>Implications:</a:t>
            </a:r>
            <a:r>
              <a:rPr lang="en-US" sz="2200" dirty="0">
                <a:latin typeface="IBM Plex Mono Text"/>
              </a:rPr>
              <a:t> Organizations need to invest in upskilling their workforce in these emerging technologies and adapt their tech stack to stay competitive.</a:t>
            </a:r>
            <a:endParaRPr lang="en-US" dirty="0"/>
          </a:p>
          <a:p>
            <a:r>
              <a:rPr lang="en-US" sz="2200" b="1" dirty="0">
                <a:latin typeface="IBM Plex Mono Text"/>
              </a:rPr>
              <a:t>Conclusion:</a:t>
            </a:r>
            <a:r>
              <a:rPr lang="en-US" sz="2200" dirty="0">
                <a:latin typeface="IBM Plex Mono Text"/>
              </a:rPr>
              <a:t> Embracing these trends and focusing on continuous learning and strategic technology investments will be crucial for maintaining industry leadership and driving future success.</a:t>
            </a:r>
            <a:endParaRPr lang="en-US"/>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b="1" dirty="0">
                <a:latin typeface="IBM Plex Mono Text"/>
              </a:rPr>
              <a:t>Objective: </a:t>
            </a:r>
            <a:r>
              <a:rPr lang="en-US" sz="2200" dirty="0">
                <a:latin typeface="IBM Plex Mono Text"/>
              </a:rPr>
              <a:t>Help the organization stay competitive by identifying emerging skill requirements through data analysis</a:t>
            </a:r>
            <a:endParaRPr lang="en-US" sz="2200" dirty="0"/>
          </a:p>
          <a:p>
            <a:r>
              <a:rPr lang="en-US" sz="2200" b="1" dirty="0">
                <a:latin typeface="IBM Plex Mono Text"/>
              </a:rPr>
              <a:t>Data Collection:</a:t>
            </a:r>
            <a:r>
              <a:rPr lang="en-US" sz="2200" dirty="0">
                <a:latin typeface="IBM Plex Mono Text"/>
              </a:rPr>
              <a:t> The initial phase of this project involved gathering data on the most in-demand programming skills from various sources, including job postings, training portals, and industry surveys</a:t>
            </a:r>
            <a:endParaRPr lang="en-US" dirty="0"/>
          </a:p>
          <a:p>
            <a:r>
              <a:rPr lang="en-US" sz="2200" b="1" dirty="0">
                <a:latin typeface="IBM Plex Mono Text"/>
              </a:rPr>
              <a:t>Data Analysis:</a:t>
            </a:r>
            <a:r>
              <a:rPr lang="en-US" sz="2200" dirty="0">
                <a:latin typeface="IBM Plex Mono Text"/>
              </a:rPr>
              <a:t> Applied data wrangling and statistical techniques to prepare the data for analysis, focusing on identifying trends in programming languages, database skills, and popular Integrated Development Environments (IDEs)</a:t>
            </a:r>
            <a:endParaRPr lang="en-US" dirty="0"/>
          </a:p>
          <a:p>
            <a:r>
              <a:rPr lang="en-US" sz="2200" b="1" dirty="0">
                <a:latin typeface="IBM Plex Mono Text"/>
              </a:rPr>
              <a:t>Insights and Reporting:</a:t>
            </a:r>
            <a:r>
              <a:rPr lang="en-US" sz="2200" dirty="0">
                <a:latin typeface="IBM Plex Mono Text"/>
              </a:rPr>
              <a:t> Synthesizing the insights into a comprehensive report, visualized using IBM Cognos Analytics, and preparing a presentation to effectively communicate these findings</a:t>
            </a:r>
            <a:endParaRPr lang="en-US"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vert="horz" lIns="91440" tIns="45720" rIns="91440" bIns="45720" rtlCol="0" anchor="t">
            <a:normAutofit fontScale="92500"/>
          </a:bodyPr>
          <a:lstStyle/>
          <a:p>
            <a:r>
              <a:rPr lang="en-US" sz="2200" b="1" dirty="0">
                <a:latin typeface="IBM Plex Mono Text"/>
              </a:rPr>
              <a:t>Data Collection:</a:t>
            </a:r>
            <a:r>
              <a:rPr lang="en-US" sz="2200" dirty="0">
                <a:latin typeface="IBM Plex Mono Text"/>
              </a:rPr>
              <a:t> Gathered data from multiple sources, including job postings, training portals, and industry surveys, to identify the top programming skills and databases currently in demand</a:t>
            </a:r>
            <a:endParaRPr lang="en-US" dirty="0"/>
          </a:p>
          <a:p>
            <a:r>
              <a:rPr lang="en-US" sz="2200" b="1" dirty="0">
                <a:latin typeface="IBM Plex Mono Text"/>
              </a:rPr>
              <a:t>Data Wrangling: </a:t>
            </a:r>
            <a:r>
              <a:rPr lang="en-US" sz="2200" dirty="0">
                <a:latin typeface="IBM Plex Mono Text"/>
              </a:rPr>
              <a:t>Cleaned and organized the collected data, converting it into usable formats, and ensured consistency and accuracy for analysis</a:t>
            </a:r>
            <a:endParaRPr lang="en-US" dirty="0"/>
          </a:p>
          <a:p>
            <a:r>
              <a:rPr lang="en-US" sz="2200" b="1" dirty="0">
                <a:latin typeface="IBM Plex Mono Text"/>
              </a:rPr>
              <a:t>Statistical Analysis:</a:t>
            </a:r>
            <a:r>
              <a:rPr lang="en-US" sz="2200" dirty="0">
                <a:latin typeface="IBM Plex Mono Text"/>
              </a:rPr>
              <a:t> Applied statistical techniques to analyze the prepared data, focusing on identifying trends in programming languages, database usage, and popular IDEs</a:t>
            </a:r>
            <a:endParaRPr lang="en-US" dirty="0"/>
          </a:p>
          <a:p>
            <a:r>
              <a:rPr lang="en-US" sz="2200" b="1" dirty="0">
                <a:latin typeface="IBM Plex Mono Text"/>
              </a:rPr>
              <a:t>Visualization and Reporting:</a:t>
            </a:r>
            <a:r>
              <a:rPr lang="en-US" sz="2200" dirty="0">
                <a:latin typeface="IBM Plex Mono Text"/>
              </a:rPr>
              <a:t> Used IBM Cognos Analytics to create visual dashboards that highlight key insights and trends, which were then synthesized into a coherent report and presentation</a:t>
            </a:r>
            <a:endParaRPr lang="en-US"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descr="A screenshot of a graph&#10;&#10;Description automatically generated">
            <a:extLst>
              <a:ext uri="{FF2B5EF4-FFF2-40B4-BE49-F238E27FC236}">
                <a16:creationId xmlns:a16="http://schemas.microsoft.com/office/drawing/2014/main" id="{F6A19EEB-E3A6-120E-665A-55EF0C0FAC0E}"/>
              </a:ext>
            </a:extLst>
          </p:cNvPr>
          <p:cNvPicPr>
            <a:picLocks noChangeAspect="1"/>
          </p:cNvPicPr>
          <p:nvPr/>
        </p:nvPicPr>
        <p:blipFill>
          <a:blip r:embed="rId2"/>
          <a:stretch>
            <a:fillRect/>
          </a:stretch>
        </p:blipFill>
        <p:spPr>
          <a:xfrm>
            <a:off x="1046624" y="1697082"/>
            <a:ext cx="3581400" cy="2133632"/>
          </a:xfrm>
          <a:prstGeom prst="rect">
            <a:avLst/>
          </a:prstGeom>
        </p:spPr>
      </p:pic>
      <p:pic>
        <p:nvPicPr>
          <p:cNvPr id="7" name="Picture 6" descr="A screenshot of a graph&#10;&#10;Description automatically generated">
            <a:extLst>
              <a:ext uri="{FF2B5EF4-FFF2-40B4-BE49-F238E27FC236}">
                <a16:creationId xmlns:a16="http://schemas.microsoft.com/office/drawing/2014/main" id="{AADB6280-9DC4-83ED-595A-D2CDF30C2BFA}"/>
              </a:ext>
            </a:extLst>
          </p:cNvPr>
          <p:cNvPicPr>
            <a:picLocks noChangeAspect="1"/>
          </p:cNvPicPr>
          <p:nvPr/>
        </p:nvPicPr>
        <p:blipFill>
          <a:blip r:embed="rId3"/>
          <a:stretch>
            <a:fillRect/>
          </a:stretch>
        </p:blipFill>
        <p:spPr>
          <a:xfrm>
            <a:off x="4297995" y="2775332"/>
            <a:ext cx="3590925" cy="2114078"/>
          </a:xfrm>
          <a:prstGeom prst="rect">
            <a:avLst/>
          </a:prstGeom>
        </p:spPr>
      </p:pic>
      <p:pic>
        <p:nvPicPr>
          <p:cNvPr id="9" name="Picture 8" descr="A screenshot of a graph and a diagram&#10;&#10;Description automatically generated">
            <a:extLst>
              <a:ext uri="{FF2B5EF4-FFF2-40B4-BE49-F238E27FC236}">
                <a16:creationId xmlns:a16="http://schemas.microsoft.com/office/drawing/2014/main" id="{47B5225C-1C13-52E7-1D19-222969C587AF}"/>
              </a:ext>
            </a:extLst>
          </p:cNvPr>
          <p:cNvPicPr>
            <a:picLocks noChangeAspect="1"/>
          </p:cNvPicPr>
          <p:nvPr/>
        </p:nvPicPr>
        <p:blipFill>
          <a:blip r:embed="rId4"/>
          <a:stretch>
            <a:fillRect/>
          </a:stretch>
        </p:blipFill>
        <p:spPr>
          <a:xfrm>
            <a:off x="7497777" y="3829157"/>
            <a:ext cx="3714750" cy="2112689"/>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10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programming languages for the next year goes here.&gt;</a:t>
            </a:r>
          </a:p>
        </p:txBody>
      </p:sp>
      <p:pic>
        <p:nvPicPr>
          <p:cNvPr id="5" name="Picture 4" descr="A graph of different colored bars&#10;&#10;Description automatically generated">
            <a:extLst>
              <a:ext uri="{FF2B5EF4-FFF2-40B4-BE49-F238E27FC236}">
                <a16:creationId xmlns:a16="http://schemas.microsoft.com/office/drawing/2014/main" id="{43931A1F-EFDD-2371-EB46-0DE0B17FDCA8}"/>
              </a:ext>
            </a:extLst>
          </p:cNvPr>
          <p:cNvPicPr>
            <a:picLocks noChangeAspect="1"/>
          </p:cNvPicPr>
          <p:nvPr/>
        </p:nvPicPr>
        <p:blipFill>
          <a:blip r:embed="rId3"/>
          <a:stretch>
            <a:fillRect/>
          </a:stretch>
        </p:blipFill>
        <p:spPr>
          <a:xfrm>
            <a:off x="566821" y="2449017"/>
            <a:ext cx="5676900" cy="3085461"/>
          </a:xfrm>
          <a:prstGeom prst="rect">
            <a:avLst/>
          </a:prstGeom>
        </p:spPr>
      </p:pic>
      <p:pic>
        <p:nvPicPr>
          <p:cNvPr id="7" name="Picture 6" descr="A graph with different colored bars&#10;&#10;Description automatically generated">
            <a:extLst>
              <a:ext uri="{FF2B5EF4-FFF2-40B4-BE49-F238E27FC236}">
                <a16:creationId xmlns:a16="http://schemas.microsoft.com/office/drawing/2014/main" id="{E668776E-85FD-E27B-ED33-0D9FECFBB910}"/>
              </a:ext>
            </a:extLst>
          </p:cNvPr>
          <p:cNvPicPr>
            <a:picLocks noChangeAspect="1"/>
          </p:cNvPicPr>
          <p:nvPr/>
        </p:nvPicPr>
        <p:blipFill>
          <a:blip r:embed="rId4"/>
          <a:stretch>
            <a:fillRect/>
          </a:stretch>
        </p:blipFill>
        <p:spPr>
          <a:xfrm>
            <a:off x="6245986" y="2450400"/>
            <a:ext cx="5676900" cy="308310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lnSpcReduction="10000"/>
          </a:bodyPr>
          <a:lstStyle/>
          <a:p>
            <a:pPr marL="0" indent="0">
              <a:buNone/>
            </a:pPr>
            <a:r>
              <a:rPr lang="en-US" dirty="0"/>
              <a:t>Findings</a:t>
            </a:r>
          </a:p>
          <a:p>
            <a:pPr marL="0" indent="0">
              <a:buNone/>
            </a:pPr>
            <a:endParaRPr lang="en-US" dirty="0"/>
          </a:p>
          <a:p>
            <a:r>
              <a:rPr lang="en-US" dirty="0">
                <a:latin typeface="IBM Plex Mono Text"/>
              </a:rPr>
              <a:t>JavaScript and HTML/CSS remain the most popular</a:t>
            </a:r>
            <a:endParaRPr lang="en-US" dirty="0"/>
          </a:p>
          <a:p>
            <a:r>
              <a:rPr lang="en-US" dirty="0">
                <a:latin typeface="IBM Plex Mono Text"/>
              </a:rPr>
              <a:t>JavaScript, HTML/CSS, TypeScript, and Python have the most gain in popularity</a:t>
            </a:r>
          </a:p>
          <a:p>
            <a:r>
              <a:rPr lang="en-US" dirty="0">
                <a:latin typeface="IBM Plex Mono Text"/>
              </a:rPr>
              <a:t>Python, TypeScript, Go, and Kotlin has gained more popularity</a:t>
            </a:r>
            <a:endParaRPr lang="en-US"/>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dirty="0"/>
              <a:t>Implications</a:t>
            </a:r>
          </a:p>
          <a:p>
            <a:pPr marL="0" indent="0">
              <a:buNone/>
            </a:pPr>
            <a:endParaRPr lang="en-US" dirty="0"/>
          </a:p>
          <a:p>
            <a:r>
              <a:rPr lang="en-US" dirty="0">
                <a:latin typeface="IBM Plex Mono Text"/>
              </a:rPr>
              <a:t>Suggesting a strong demand for full-stack development skills</a:t>
            </a:r>
            <a:endParaRPr lang="en-US" dirty="0"/>
          </a:p>
          <a:p>
            <a:r>
              <a:rPr lang="en-US" dirty="0">
                <a:latin typeface="IBM Plex Mono Text"/>
              </a:rPr>
              <a:t>Indicates a shift towards languages that offer versatility, modern syntax, and efficiency</a:t>
            </a:r>
            <a:endParaRPr lang="en-US" dirty="0"/>
          </a:p>
          <a:p>
            <a:r>
              <a:rPr lang="en-US" dirty="0">
                <a:latin typeface="IBM Plex Mono Text"/>
              </a:rPr>
              <a:t>Continuous learning and adaptability are crucial for IT professionals</a:t>
            </a: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next year goes here.&gt;</a:t>
            </a:r>
          </a:p>
        </p:txBody>
      </p:sp>
      <p:pic>
        <p:nvPicPr>
          <p:cNvPr id="6" name="Picture 5" descr="A graph of different colored bars&#10;&#10;Description automatically generated">
            <a:extLst>
              <a:ext uri="{FF2B5EF4-FFF2-40B4-BE49-F238E27FC236}">
                <a16:creationId xmlns:a16="http://schemas.microsoft.com/office/drawing/2014/main" id="{C7ADCDFC-B620-540B-7FC3-C43F0B543948}"/>
              </a:ext>
            </a:extLst>
          </p:cNvPr>
          <p:cNvPicPr>
            <a:picLocks noChangeAspect="1"/>
          </p:cNvPicPr>
          <p:nvPr/>
        </p:nvPicPr>
        <p:blipFill>
          <a:blip r:embed="rId2"/>
          <a:stretch>
            <a:fillRect/>
          </a:stretch>
        </p:blipFill>
        <p:spPr>
          <a:xfrm>
            <a:off x="566738" y="2447925"/>
            <a:ext cx="5686425" cy="3086100"/>
          </a:xfrm>
          <a:prstGeom prst="rect">
            <a:avLst/>
          </a:prstGeom>
        </p:spPr>
      </p:pic>
      <p:pic>
        <p:nvPicPr>
          <p:cNvPr id="11" name="Picture 10" descr="A graph of different colored bars&#10;&#10;Description automatically generated">
            <a:extLst>
              <a:ext uri="{FF2B5EF4-FFF2-40B4-BE49-F238E27FC236}">
                <a16:creationId xmlns:a16="http://schemas.microsoft.com/office/drawing/2014/main" id="{01FA2C7B-E864-AB6B-4B8E-A13EFD702D77}"/>
              </a:ext>
            </a:extLst>
          </p:cNvPr>
          <p:cNvPicPr>
            <a:picLocks noChangeAspect="1"/>
          </p:cNvPicPr>
          <p:nvPr/>
        </p:nvPicPr>
        <p:blipFill>
          <a:blip r:embed="rId3"/>
          <a:stretch>
            <a:fillRect/>
          </a:stretch>
        </p:blipFill>
        <p:spPr>
          <a:xfrm>
            <a:off x="6253452" y="2447132"/>
            <a:ext cx="5772150" cy="308645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679</TotalTime>
  <Words>360</Words>
  <Application>Microsoft Office PowerPoint</Application>
  <PresentationFormat>Widescreen</PresentationFormat>
  <Paragraphs>111</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SLIDE_TEMPLATE_skill_network</vt:lpstr>
      <vt:lpstr>Shifting Technology Trends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Lakshmi Holla</cp:lastModifiedBy>
  <cp:revision>247</cp:revision>
  <dcterms:created xsi:type="dcterms:W3CDTF">2020-10-28T18:29:43Z</dcterms:created>
  <dcterms:modified xsi:type="dcterms:W3CDTF">2024-08-21T03:23:40Z</dcterms:modified>
</cp:coreProperties>
</file>