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0394-E898-4BDD-9401-7249F24B4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1C137-7673-4F43-9881-DADEAD18E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/>
              <a:t>Learning React </a:t>
            </a:r>
          </a:p>
          <a:p>
            <a:pPr algn="ctr"/>
            <a:r>
              <a:rPr lang="en-US" b="1" dirty="0"/>
              <a:t>by creating an App!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5BA49A-27F7-4FC8-B925-5D0550C04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797" y="778193"/>
            <a:ext cx="4582406" cy="153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4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C143-BA9E-4D2E-81EE-69A0F994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Elephant" panose="02020904090505020303" pitchFamily="18" charset="0"/>
              </a:rPr>
              <a:t>Helpful But not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691E-EDE8-4C88-8A95-09060D7FF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Prior Knowledge of:</a:t>
            </a:r>
          </a:p>
          <a:p>
            <a:pPr algn="ctr"/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HTML</a:t>
            </a:r>
          </a:p>
          <a:p>
            <a:pPr algn="ctr"/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JavaScript</a:t>
            </a:r>
          </a:p>
          <a:p>
            <a:pPr algn="ctr"/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ECMAScript 6 or 2015</a:t>
            </a:r>
          </a:p>
          <a:p>
            <a:pPr marL="0" indent="0" algn="ctr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6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53E206-A86C-4ECD-A5C4-5FAB2A34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Elephant" panose="02020904090505020303" pitchFamily="18" charset="0"/>
              </a:rPr>
              <a:t>What is React?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3F83F-5681-467C-BE7B-C58EE6247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It is a JavaScript library for building user interfaces, from simple to complex, just by using isolated pieces called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In technical terms such as MVC – Model-View-Controller, React is the 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Analogy – A house, React is the yard, paint, couches, beds, TVs, decorations, etc</a:t>
            </a:r>
            <a:r>
              <a:rPr lang="en-US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603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8308-3911-4020-A881-4FA01E2E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Elephant" panose="02020904090505020303" pitchFamily="18" charset="0"/>
              </a:rPr>
              <a:t>Why use React?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34B2D-DBF8-4F91-A404-E181DEB59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Easier builds with complex user interfaces.</a:t>
            </a:r>
          </a:p>
          <a:p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Uses the fast Virtual DOM (Document Object Model). </a:t>
            </a:r>
          </a:p>
          <a:p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Reusable components/parts.</a:t>
            </a:r>
          </a:p>
          <a:p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Supported by a large community and Facebook.</a:t>
            </a:r>
          </a:p>
          <a:p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Other: JSX, React Native</a:t>
            </a:r>
            <a:r>
              <a:rPr lang="en-US">
                <a:latin typeface="Segoe UI Emoji" panose="020B0502040204020203" pitchFamily="34" charset="0"/>
                <a:ea typeface="Segoe UI Emoji" panose="020B0502040204020203" pitchFamily="34" charset="0"/>
              </a:rPr>
              <a:t>, Redux.</a:t>
            </a:r>
            <a:endParaRPr lang="en-US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52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AECED5-A760-4AB6-9F0D-41E38E0C5A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Build Time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30511B-2D5F-485C-84F9-37B1BAD56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Let make an application!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CFB9-50CF-4AC5-8A40-0DFEB1AD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 Up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6C9AE-9CEC-4C41-95B1-3261215F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into command line or CLI.</a:t>
            </a:r>
          </a:p>
          <a:p>
            <a:r>
              <a:rPr lang="en-US" dirty="0"/>
              <a:t>Check for which version of NodeJS, type: node --version</a:t>
            </a:r>
          </a:p>
          <a:p>
            <a:r>
              <a:rPr lang="en-US" dirty="0"/>
              <a:t>Type: “</a:t>
            </a:r>
            <a:r>
              <a:rPr lang="en-US" dirty="0" err="1"/>
              <a:t>npm</a:t>
            </a:r>
            <a:r>
              <a:rPr lang="en-US" dirty="0"/>
              <a:t> install -g update node” or download: </a:t>
            </a:r>
            <a:r>
              <a:rPr lang="en-US" dirty="0">
                <a:hlinkClick r:id="rId2"/>
              </a:rPr>
              <a:t>https://nodejs.org/en/</a:t>
            </a:r>
            <a:endParaRPr lang="en-US" dirty="0"/>
          </a:p>
          <a:p>
            <a:r>
              <a:rPr lang="en-US" dirty="0"/>
              <a:t>Now to add React, type: “</a:t>
            </a:r>
            <a:r>
              <a:rPr lang="en-US" dirty="0" err="1"/>
              <a:t>npm</a:t>
            </a:r>
            <a:r>
              <a:rPr lang="en-US" dirty="0"/>
              <a:t> install –</a:t>
            </a:r>
            <a:r>
              <a:rPr lang="en-US"/>
              <a:t>g create-react-app”</a:t>
            </a:r>
            <a:endParaRPr lang="en-US" dirty="0"/>
          </a:p>
          <a:p>
            <a:r>
              <a:rPr lang="en-US" dirty="0"/>
              <a:t>Next, type: create-react-app my-app</a:t>
            </a:r>
          </a:p>
          <a:p>
            <a:r>
              <a:rPr lang="en-US" dirty="0"/>
              <a:t>Finally, type: react start my-app</a:t>
            </a:r>
          </a:p>
        </p:txBody>
      </p:sp>
    </p:spTree>
    <p:extLst>
      <p:ext uri="{BB962C8B-B14F-4D97-AF65-F5344CB8AC3E}">
        <p14:creationId xmlns:p14="http://schemas.microsoft.com/office/powerpoint/2010/main" val="1463012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1553</TotalTime>
  <Words>206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Century</vt:lpstr>
      <vt:lpstr>Elephant</vt:lpstr>
      <vt:lpstr>Segoe UI Emoji</vt:lpstr>
      <vt:lpstr>Trebuchet MS</vt:lpstr>
      <vt:lpstr>Tw Cen MT</vt:lpstr>
      <vt:lpstr>Circuit</vt:lpstr>
      <vt:lpstr>Welcome!</vt:lpstr>
      <vt:lpstr>Helpful But not Required</vt:lpstr>
      <vt:lpstr>What is React?</vt:lpstr>
      <vt:lpstr>Why use React?</vt:lpstr>
      <vt:lpstr>Build Time</vt:lpstr>
      <vt:lpstr>Set Up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Ken Wagner</dc:creator>
  <cp:lastModifiedBy>Ken Wagner</cp:lastModifiedBy>
  <cp:revision>20</cp:revision>
  <dcterms:created xsi:type="dcterms:W3CDTF">2018-08-31T05:24:02Z</dcterms:created>
  <dcterms:modified xsi:type="dcterms:W3CDTF">2018-11-11T07:24:02Z</dcterms:modified>
</cp:coreProperties>
</file>