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In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JavaScript</a:t>
            </a:r>
          </a:p>
          <a:p>
            <a:r>
              <a:rPr lang="en-US" dirty="0"/>
              <a:t>Building an App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2640-208E-48B5-8B75-A5B98CA4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914401"/>
            <a:ext cx="8686800" cy="1219200"/>
          </a:xfrm>
        </p:spPr>
        <p:txBody>
          <a:bodyPr/>
          <a:lstStyle/>
          <a:p>
            <a:r>
              <a:rPr lang="en-US" dirty="0"/>
              <a:t>What is React and Why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5B31-AD53-447B-8B07-EED3AE67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1" y="3149601"/>
            <a:ext cx="8686801" cy="31877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React is one of the newest and most popular JavaScript libraries. </a:t>
            </a:r>
          </a:p>
          <a:p>
            <a:pPr algn="l"/>
            <a:r>
              <a:rPr lang="en-US" dirty="0"/>
              <a:t>It allows some of the fastest websites compared to other technologies. This is due to the virtual DOM, which allows changes without reloading the entire web application.</a:t>
            </a:r>
          </a:p>
          <a:p>
            <a:pPr algn="l"/>
            <a:r>
              <a:rPr lang="en-US" dirty="0"/>
              <a:t>React allows the building and maintenance  large scale app with less complexity because of how the code can be grouped and reused.</a:t>
            </a:r>
          </a:p>
          <a:p>
            <a:pPr algn="l"/>
            <a:r>
              <a:rPr lang="en-US" dirty="0"/>
              <a:t>It is maintained by Facebook and used by Microsoft, Google, Amazon, and most of the </a:t>
            </a:r>
            <a:r>
              <a:rPr lang="en-US"/>
              <a:t>software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6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tf00001033_wac</Template>
  <TotalTime>29</TotalTime>
  <Words>102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Building In React</vt:lpstr>
      <vt:lpstr>What is React and Why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 React</dc:title>
  <dc:creator>Ken Wagner</dc:creator>
  <cp:lastModifiedBy>Ken Wagner</cp:lastModifiedBy>
  <cp:revision>3</cp:revision>
  <dcterms:created xsi:type="dcterms:W3CDTF">2020-10-06T06:26:47Z</dcterms:created>
  <dcterms:modified xsi:type="dcterms:W3CDTF">2020-10-06T06:56:38Z</dcterms:modified>
</cp:coreProperties>
</file>