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interfaces,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Easier builds with complex user interfaces.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Uses the fast Virtual DOM (Document Object Model). 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Reusable components/parts.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a large community and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Other: JSX, React Native</a:t>
            </a:r>
            <a:r>
              <a:rPr lang="en-US">
                <a:latin typeface="Segoe UI Emoji" panose="020B0502040204020203" pitchFamily="34" charset="0"/>
                <a:ea typeface="Segoe UI Emoji" panose="020B0502040204020203" pitchFamily="34" charset="0"/>
              </a:rPr>
              <a:t>, Redux.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1533</TotalTime>
  <Words>136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15</cp:revision>
  <dcterms:created xsi:type="dcterms:W3CDTF">2018-08-31T05:24:02Z</dcterms:created>
  <dcterms:modified xsi:type="dcterms:W3CDTF">2018-10-31T06:21:28Z</dcterms:modified>
</cp:coreProperties>
</file>