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Prior Knowledge of: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HTML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ECMAScript 6 or 2015</a:t>
            </a: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JavaScript library for building user interfaces,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Analogy – A house, React is the Yard, paint, couches, beds, TVs, decorations, etc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Fast and supported by Facebook.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Flexible and SEO-friendly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Reusable components/parts.</a:t>
            </a: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ECED5-A760-4AB6-9F0D-41E38E0C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Build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30511B-2D5F-485C-84F9-37B1BAD5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Let make an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1525</TotalTime>
  <Words>111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Century</vt:lpstr>
      <vt:lpstr>Elephant</vt:lpstr>
      <vt:lpstr>Segoe UI Emoji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  <vt:lpstr>Build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14</cp:revision>
  <dcterms:created xsi:type="dcterms:W3CDTF">2018-08-31T05:24:02Z</dcterms:created>
  <dcterms:modified xsi:type="dcterms:W3CDTF">2018-09-11T06:07:21Z</dcterms:modified>
</cp:coreProperties>
</file>