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Prior Knowledge of: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HTML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ECMAScript 6 or 2015</a:t>
            </a: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JavaScript library for building user interfaces,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Analogy – A house, React is the Yard, paint, couches, beds, TVs, decorations, etc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Easier builds with complex user interfaces.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Uses the fast Virtual DOM (Document Object Model). 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Reusable components/parts.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Supported by a large community and Facebook.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Other: JSX, React Native</a:t>
            </a:r>
            <a:r>
              <a:rPr lang="en-US">
                <a:latin typeface="Segoe UI Emoji" panose="020B0502040204020203" pitchFamily="34" charset="0"/>
                <a:ea typeface="Segoe UI Emoji" panose="020B0502040204020203" pitchFamily="34" charset="0"/>
              </a:rPr>
              <a:t>, Redux.</a:t>
            </a:r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ECED5-A760-4AB6-9F0D-41E38E0C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Build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30511B-2D5F-485C-84F9-37B1BAD5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Let make an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FB9-50CF-4AC5-8A40-0DFEB1AD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C9AE-9CEC-4C41-95B1-3261215F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into command line or CLI.</a:t>
            </a:r>
          </a:p>
          <a:p>
            <a:r>
              <a:rPr lang="en-US" dirty="0"/>
              <a:t>Check for which version of NodeJS, type: node --version</a:t>
            </a:r>
          </a:p>
          <a:p>
            <a:r>
              <a:rPr lang="en-US" dirty="0"/>
              <a:t>Type: </a:t>
            </a:r>
            <a:r>
              <a:rPr lang="en-US" dirty="0" err="1"/>
              <a:t>npm</a:t>
            </a:r>
            <a:r>
              <a:rPr lang="en-US" dirty="0"/>
              <a:t> install -g update-node or download: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Now to add React, type: </a:t>
            </a:r>
            <a:r>
              <a:rPr lang="en-US" dirty="0" err="1"/>
              <a:t>npm</a:t>
            </a:r>
            <a:r>
              <a:rPr lang="en-US" dirty="0"/>
              <a:t> install –g create-react-app</a:t>
            </a:r>
          </a:p>
          <a:p>
            <a:r>
              <a:rPr lang="en-US" dirty="0"/>
              <a:t>Next, type: create-react-app my-app</a:t>
            </a:r>
          </a:p>
          <a:p>
            <a:r>
              <a:rPr lang="en-US" dirty="0"/>
              <a:t>Finally, type: react start my-app</a:t>
            </a:r>
          </a:p>
        </p:txBody>
      </p:sp>
    </p:spTree>
    <p:extLst>
      <p:ext uri="{BB962C8B-B14F-4D97-AF65-F5344CB8AC3E}">
        <p14:creationId xmlns:p14="http://schemas.microsoft.com/office/powerpoint/2010/main" val="146301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1549</TotalTime>
  <Words>201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Century</vt:lpstr>
      <vt:lpstr>Elephant</vt:lpstr>
      <vt:lpstr>Segoe UI Emoji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  <vt:lpstr>Build Time</vt:lpstr>
      <vt:lpstr>Set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18</cp:revision>
  <dcterms:created xsi:type="dcterms:W3CDTF">2018-08-31T05:24:02Z</dcterms:created>
  <dcterms:modified xsi:type="dcterms:W3CDTF">2018-11-10T07:08:21Z</dcterms:modified>
</cp:coreProperties>
</file>